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5" r:id="rId5"/>
    <p:sldMasterId id="2147483665" r:id="rId6"/>
    <p:sldMasterId id="2147483682" r:id="rId7"/>
  </p:sldMasterIdLst>
  <p:notesMasterIdLst>
    <p:notesMasterId r:id="rId46"/>
  </p:notesMasterIdLst>
  <p:sldIdLst>
    <p:sldId id="1748" r:id="rId8"/>
    <p:sldId id="1681" r:id="rId9"/>
    <p:sldId id="1890" r:id="rId10"/>
    <p:sldId id="1946" r:id="rId11"/>
    <p:sldId id="1944" r:id="rId12"/>
    <p:sldId id="1921" r:id="rId13"/>
    <p:sldId id="1953" r:id="rId14"/>
    <p:sldId id="1954" r:id="rId15"/>
    <p:sldId id="1955" r:id="rId16"/>
    <p:sldId id="1956" r:id="rId17"/>
    <p:sldId id="1941" r:id="rId18"/>
    <p:sldId id="1947" r:id="rId19"/>
    <p:sldId id="1945" r:id="rId20"/>
    <p:sldId id="1910" r:id="rId21"/>
    <p:sldId id="2145708532" r:id="rId22"/>
    <p:sldId id="1940" r:id="rId23"/>
    <p:sldId id="2145708533" r:id="rId24"/>
    <p:sldId id="2145708535" r:id="rId25"/>
    <p:sldId id="2145708527" r:id="rId26"/>
    <p:sldId id="2145708520" r:id="rId27"/>
    <p:sldId id="2145708531" r:id="rId28"/>
    <p:sldId id="2145708528" r:id="rId29"/>
    <p:sldId id="2145708529" r:id="rId30"/>
    <p:sldId id="1957" r:id="rId31"/>
    <p:sldId id="2145708508" r:id="rId32"/>
    <p:sldId id="1958" r:id="rId33"/>
    <p:sldId id="2145708514" r:id="rId34"/>
    <p:sldId id="2145708512" r:id="rId35"/>
    <p:sldId id="2145708516" r:id="rId36"/>
    <p:sldId id="2145708519" r:id="rId37"/>
    <p:sldId id="2145708522" r:id="rId38"/>
    <p:sldId id="2145708510" r:id="rId39"/>
    <p:sldId id="2145708524" r:id="rId40"/>
    <p:sldId id="2145708526" r:id="rId41"/>
    <p:sldId id="2145708530" r:id="rId42"/>
    <p:sldId id="1695" r:id="rId43"/>
    <p:sldId id="856" r:id="rId44"/>
    <p:sldId id="1740"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BCA2B46-9F9F-9AAE-BD58-32DB0EEC1CCD}" name="Wong, Jessica E." initials="WJE" userId="S::Jessica.Wong@opm.gov::67a6ab4f-16f5-419c-8824-e0435c373a6a" providerId="AD"/>
  <p188:author id="{010F5651-DF56-FF34-5129-41ABD28E3848}" name="Hotra, Eddie" initials="JH" userId="S::Eddie.Hotra@opm.gov::34f9e1a2-38c8-4f21-b422-e817422faac8" providerId="AD"/>
  <p188:author id="{FA00DA5B-E48B-A3EE-DB6C-17E534A0D20C}" name="Yang, Katy" initials="YK" userId="S::katy.yang2@opm.gov::4ea7e7a4-3e77-404a-a1d0-48a2775fbe84" providerId="AD"/>
  <p188:author id="{0731836F-D75A-CF5D-ECB9-337487FC9AAD}" name="Gabbard, Casye" initials="CG" userId="S::Casye.Gabbard@opm.gov::30eb84ff-2694-4ffb-87a9-658c7b4c7424" providerId="AD"/>
  <p188:author id="{06DD2E77-1138-1FFD-0CA8-32F72086EB3C}" name="Beasley, M. Clay" initials="MB" userId="S::M.Beasley@opm.gov::a39b4f3f-9eae-4b55-9e5f-d2c4daf30215" providerId="AD"/>
  <p188:author id="{D274327B-A0C1-3B6C-8768-7106E72E142D}" name="Rodgers, Elana" initials="RE" userId="S::elana.rodgers@opm.gov::8213664c-0fad-4d96-9290-6834337d5b4a" providerId="AD"/>
  <p188:author id="{73FF467C-77B3-3C26-9B71-3EB292D46589}" name="Hallman, Jason" initials="JH" userId="S::Jason.Hallman@opm.gov::db22269e-29f3-4d7e-ae66-7418c6993442" providerId="AD"/>
  <p188:author id="{6391A885-D6A3-05E7-BC46-F513E2FE1689}" name="Hallman, Jason" initials="HJ" userId="S::jason.hallman@opm.gov::db22269e-29f3-4d7e-ae66-7418c6993442" providerId="AD"/>
  <p188:author id="{4598228D-89CF-8146-E4B0-09388DCF6C11}" name="Wong, Jessica E." initials="WE" userId="S::jessica.wong@opm.gov::67a6ab4f-16f5-419c-8824-e0435c373a6a" providerId="AD"/>
  <p188:author id="{BC7062A2-F804-6545-2F2D-B44D077C0152}" name="Igo, Julie" initials="IJ" userId="S::julie.igo@opm.gov::a4fd500a-c5bc-4d36-bb18-a49e8831ec5d" providerId="AD"/>
  <p188:author id="{92B223AC-46BA-0A38-994E-0FB3911D9AA0}" name="Christianson-Riley, Cara A" initials="CRCA" userId="S::Cara.Christianson-Riley@opm.gov::2c20c77f-248c-4ded-9331-ad810b98ade9" providerId="AD"/>
  <p188:author id="{81FDF7B0-4EEB-EC67-6062-529AE693775D}" name="Tucker, Shelly" initials="TS" userId="S::shelly.tucker@opm.gov::6ab3fb86-f79f-4427-ab5d-f3ad2e6b5044" providerId="AD"/>
  <p188:author id="{68542CC7-9222-DDCA-2237-665536EEEDB4}" name="Igo, Julie" initials="" userId="S::Julie.Igo@opm.gov::a4fd500a-c5bc-4d36-bb18-a49e8831ec5d" providerId="AD"/>
  <p188:author id="{F09723E5-C402-3E18-8D6B-19D4201D9F6B}" name="Tucker, Shelly" initials="TS" userId="S::Shelly.Tucker@opm.gov::6ab3fb86-f79f-4427-ab5d-f3ad2e6b5044" providerId="AD"/>
  <p188:author id="{A4FF6AF9-C646-43ED-6AB2-801981E45629}" name="Letalien, Bethany" initials="LB" userId="S::Bethany.Letalien@opm.gov::56670f19-73fe-448b-a517-77bedf18db2e" providerId="AD"/>
  <p188:author id="{A8A929FB-7D97-6F36-4283-7D97113566D5}" name="Christianson-Riley, Cara A" initials="CA" userId="S::cara.christianson-riley@opm.gov::2c20c77f-248c-4ded-9331-ad810b98ade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5D8C"/>
    <a:srgbClr val="073759"/>
    <a:srgbClr val="22A0D2"/>
    <a:srgbClr val="737577"/>
    <a:srgbClr val="D140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C5384F-F05B-BFEA-C1D7-FBB1007E552C}" v="3" dt="2025-08-13T14:43:07.909"/>
    <p1510:client id="{FEAADC21-8E3B-4F23-8F19-A05DE5D2435E}" v="338" dt="2025-08-13T15:19:31.3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tra, Eddie" userId="34f9e1a2-38c8-4f21-b422-e817422faac8" providerId="ADAL" clId="{837F0012-2EBC-495C-9BB1-457DDE06EC8B}"/>
    <pc:docChg chg="undo redo custSel addSld delSld modSld">
      <pc:chgData name="Hotra, Eddie" userId="34f9e1a2-38c8-4f21-b422-e817422faac8" providerId="ADAL" clId="{837F0012-2EBC-495C-9BB1-457DDE06EC8B}" dt="2025-07-31T15:55:05.018" v="2476" actId="20577"/>
      <pc:docMkLst>
        <pc:docMk/>
      </pc:docMkLst>
      <pc:sldChg chg="addSp delSp modSp mod modNotesTx">
        <pc:chgData name="Hotra, Eddie" userId="34f9e1a2-38c8-4f21-b422-e817422faac8" providerId="ADAL" clId="{837F0012-2EBC-495C-9BB1-457DDE06EC8B}" dt="2025-07-31T15:04:07.811" v="150" actId="20577"/>
        <pc:sldMkLst>
          <pc:docMk/>
          <pc:sldMk cId="1733231858" sldId="1957"/>
        </pc:sldMkLst>
        <pc:spChg chg="mod">
          <ac:chgData name="Hotra, Eddie" userId="34f9e1a2-38c8-4f21-b422-e817422faac8" providerId="ADAL" clId="{837F0012-2EBC-495C-9BB1-457DDE06EC8B}" dt="2025-07-29T20:26:13.104" v="16" actId="6549"/>
          <ac:spMkLst>
            <pc:docMk/>
            <pc:sldMk cId="1733231858" sldId="1957"/>
            <ac:spMk id="2" creationId="{BD7F0AC2-32EE-FE5A-38D0-DACFBC585D09}"/>
          </ac:spMkLst>
        </pc:spChg>
        <pc:spChg chg="add mod">
          <ac:chgData name="Hotra, Eddie" userId="34f9e1a2-38c8-4f21-b422-e817422faac8" providerId="ADAL" clId="{837F0012-2EBC-495C-9BB1-457DDE06EC8B}" dt="2025-07-31T14:47:30.692" v="76" actId="20577"/>
          <ac:spMkLst>
            <pc:docMk/>
            <pc:sldMk cId="1733231858" sldId="1957"/>
            <ac:spMk id="3" creationId="{16323F6A-84A2-0788-79DD-EF96377E7577}"/>
          </ac:spMkLst>
        </pc:spChg>
        <pc:picChg chg="add mod">
          <ac:chgData name="Hotra, Eddie" userId="34f9e1a2-38c8-4f21-b422-e817422faac8" providerId="ADAL" clId="{837F0012-2EBC-495C-9BB1-457DDE06EC8B}" dt="2025-07-31T14:45:09.588" v="64"/>
          <ac:picMkLst>
            <pc:docMk/>
            <pc:sldMk cId="1733231858" sldId="1957"/>
            <ac:picMk id="7" creationId="{DDA6A039-F1B6-50E5-1C5B-964312AB76C9}"/>
          </ac:picMkLst>
        </pc:picChg>
      </pc:sldChg>
      <pc:sldChg chg="modSp mod">
        <pc:chgData name="Hotra, Eddie" userId="34f9e1a2-38c8-4f21-b422-e817422faac8" providerId="ADAL" clId="{837F0012-2EBC-495C-9BB1-457DDE06EC8B}" dt="2025-07-31T14:45:05.298" v="62" actId="14100"/>
        <pc:sldMkLst>
          <pc:docMk/>
          <pc:sldMk cId="2169523893" sldId="1958"/>
        </pc:sldMkLst>
        <pc:spChg chg="mod">
          <ac:chgData name="Hotra, Eddie" userId="34f9e1a2-38c8-4f21-b422-e817422faac8" providerId="ADAL" clId="{837F0012-2EBC-495C-9BB1-457DDE06EC8B}" dt="2025-07-29T20:26:30.556" v="18" actId="113"/>
          <ac:spMkLst>
            <pc:docMk/>
            <pc:sldMk cId="2169523893" sldId="1958"/>
            <ac:spMk id="2" creationId="{217AC4A7-971B-3982-61B3-E9C217776844}"/>
          </ac:spMkLst>
        </pc:spChg>
        <pc:picChg chg="mod">
          <ac:chgData name="Hotra, Eddie" userId="34f9e1a2-38c8-4f21-b422-e817422faac8" providerId="ADAL" clId="{837F0012-2EBC-495C-9BB1-457DDE06EC8B}" dt="2025-07-31T14:45:05.298" v="62" actId="14100"/>
          <ac:picMkLst>
            <pc:docMk/>
            <pc:sldMk cId="2169523893" sldId="1958"/>
            <ac:picMk id="8" creationId="{AF88C585-51F8-D904-991A-BB0A7D04F6D0}"/>
          </ac:picMkLst>
        </pc:picChg>
      </pc:sldChg>
      <pc:sldChg chg="del">
        <pc:chgData name="Hotra, Eddie" userId="34f9e1a2-38c8-4f21-b422-e817422faac8" providerId="ADAL" clId="{837F0012-2EBC-495C-9BB1-457DDE06EC8B}" dt="2025-07-29T20:31:54.770" v="57" actId="47"/>
        <pc:sldMkLst>
          <pc:docMk/>
          <pc:sldMk cId="2098633773" sldId="1959"/>
        </pc:sldMkLst>
      </pc:sldChg>
      <pc:sldChg chg="modSp add mod">
        <pc:chgData name="Hotra, Eddie" userId="34f9e1a2-38c8-4f21-b422-e817422faac8" providerId="ADAL" clId="{837F0012-2EBC-495C-9BB1-457DDE06EC8B}" dt="2025-07-29T20:31:29.780" v="56" actId="1076"/>
        <pc:sldMkLst>
          <pc:docMk/>
          <pc:sldMk cId="1845615082" sldId="2145708507"/>
        </pc:sldMkLst>
      </pc:sldChg>
      <pc:sldChg chg="modNotesTx">
        <pc:chgData name="Hotra, Eddie" userId="34f9e1a2-38c8-4f21-b422-e817422faac8" providerId="ADAL" clId="{837F0012-2EBC-495C-9BB1-457DDE06EC8B}" dt="2025-07-31T15:05:42.686" v="154" actId="20577"/>
        <pc:sldMkLst>
          <pc:docMk/>
          <pc:sldMk cId="3683999683" sldId="2145708508"/>
        </pc:sldMkLst>
      </pc:sldChg>
      <pc:sldChg chg="addSp delSp modSp mod">
        <pc:chgData name="Hotra, Eddie" userId="34f9e1a2-38c8-4f21-b422-e817422faac8" providerId="ADAL" clId="{837F0012-2EBC-495C-9BB1-457DDE06EC8B}" dt="2025-07-31T15:42:45.236" v="2291" actId="14100"/>
        <pc:sldMkLst>
          <pc:docMk/>
          <pc:sldMk cId="4082050484" sldId="2145708510"/>
        </pc:sldMkLst>
        <pc:spChg chg="mod">
          <ac:chgData name="Hotra, Eddie" userId="34f9e1a2-38c8-4f21-b422-e817422faac8" providerId="ADAL" clId="{837F0012-2EBC-495C-9BB1-457DDE06EC8B}" dt="2025-07-31T15:42:45.236" v="2291" actId="14100"/>
          <ac:spMkLst>
            <pc:docMk/>
            <pc:sldMk cId="4082050484" sldId="2145708510"/>
            <ac:spMk id="6" creationId="{96FF2801-4945-5694-9DF4-FB0D4734D150}"/>
          </ac:spMkLst>
        </pc:spChg>
        <pc:picChg chg="add mod">
          <ac:chgData name="Hotra, Eddie" userId="34f9e1a2-38c8-4f21-b422-e817422faac8" providerId="ADAL" clId="{837F0012-2EBC-495C-9BB1-457DDE06EC8B}" dt="2025-07-31T14:45:14.079" v="67"/>
          <ac:picMkLst>
            <pc:docMk/>
            <pc:sldMk cId="4082050484" sldId="2145708510"/>
            <ac:picMk id="3" creationId="{63B11E0E-557A-10FB-CF7D-11207CAD9C1B}"/>
          </ac:picMkLst>
        </pc:picChg>
      </pc:sldChg>
      <pc:sldChg chg="modNotesTx">
        <pc:chgData name="Hotra, Eddie" userId="34f9e1a2-38c8-4f21-b422-e817422faac8" providerId="ADAL" clId="{837F0012-2EBC-495C-9BB1-457DDE06EC8B}" dt="2025-07-31T15:18:49.715" v="925" actId="20577"/>
        <pc:sldMkLst>
          <pc:docMk/>
          <pc:sldMk cId="3237721869" sldId="2145708512"/>
        </pc:sldMkLst>
      </pc:sldChg>
      <pc:sldChg chg="modSp mod modNotesTx">
        <pc:chgData name="Hotra, Eddie" userId="34f9e1a2-38c8-4f21-b422-e817422faac8" providerId="ADAL" clId="{837F0012-2EBC-495C-9BB1-457DDE06EC8B}" dt="2025-07-31T15:36:17.359" v="2278" actId="20577"/>
        <pc:sldMkLst>
          <pc:docMk/>
          <pc:sldMk cId="839954889" sldId="2145708514"/>
        </pc:sldMkLst>
        <pc:spChg chg="mod">
          <ac:chgData name="Hotra, Eddie" userId="34f9e1a2-38c8-4f21-b422-e817422faac8" providerId="ADAL" clId="{837F0012-2EBC-495C-9BB1-457DDE06EC8B}" dt="2025-07-31T15:09:14.546" v="155" actId="21"/>
          <ac:spMkLst>
            <pc:docMk/>
            <pc:sldMk cId="839954889" sldId="2145708514"/>
            <ac:spMk id="3" creationId="{638278D1-0AE4-1E67-AEB1-3F4B951303C8}"/>
          </ac:spMkLst>
        </pc:spChg>
      </pc:sldChg>
      <pc:sldChg chg="modNotesTx">
        <pc:chgData name="Hotra, Eddie" userId="34f9e1a2-38c8-4f21-b422-e817422faac8" providerId="ADAL" clId="{837F0012-2EBC-495C-9BB1-457DDE06EC8B}" dt="2025-07-31T15:24:21.301" v="1341" actId="20577"/>
        <pc:sldMkLst>
          <pc:docMk/>
          <pc:sldMk cId="426257615" sldId="2145708516"/>
        </pc:sldMkLst>
      </pc:sldChg>
      <pc:sldChg chg="addSp modSp mod modNotesTx">
        <pc:chgData name="Hotra, Eddie" userId="34f9e1a2-38c8-4f21-b422-e817422faac8" providerId="ADAL" clId="{837F0012-2EBC-495C-9BB1-457DDE06EC8B}" dt="2025-07-31T15:36:06.808" v="2277" actId="20577"/>
        <pc:sldMkLst>
          <pc:docMk/>
          <pc:sldMk cId="3422689039" sldId="2145708519"/>
        </pc:sldMkLst>
        <pc:spChg chg="mod">
          <ac:chgData name="Hotra, Eddie" userId="34f9e1a2-38c8-4f21-b422-e817422faac8" providerId="ADAL" clId="{837F0012-2EBC-495C-9BB1-457DDE06EC8B}" dt="2025-07-31T15:27:53.737" v="1347" actId="2710"/>
          <ac:spMkLst>
            <pc:docMk/>
            <pc:sldMk cId="3422689039" sldId="2145708519"/>
            <ac:spMk id="3" creationId="{971CC04F-A630-55A0-3419-35FA1E87923B}"/>
          </ac:spMkLst>
        </pc:spChg>
        <pc:picChg chg="add mod">
          <ac:chgData name="Hotra, Eddie" userId="34f9e1a2-38c8-4f21-b422-e817422faac8" providerId="ADAL" clId="{837F0012-2EBC-495C-9BB1-457DDE06EC8B}" dt="2025-07-31T15:33:06.544" v="1836" actId="1076"/>
          <ac:picMkLst>
            <pc:docMk/>
            <pc:sldMk cId="3422689039" sldId="2145708519"/>
            <ac:picMk id="4" creationId="{B260E69B-2BA9-5E14-FC92-772DCEFDC093}"/>
          </ac:picMkLst>
        </pc:picChg>
      </pc:sldChg>
      <pc:sldChg chg="modNotesTx">
        <pc:chgData name="Hotra, Eddie" userId="34f9e1a2-38c8-4f21-b422-e817422faac8" providerId="ADAL" clId="{837F0012-2EBC-495C-9BB1-457DDE06EC8B}" dt="2025-07-31T15:37:06.819" v="2290" actId="20577"/>
        <pc:sldMkLst>
          <pc:docMk/>
          <pc:sldMk cId="2066610060" sldId="2145708522"/>
        </pc:sldMkLst>
      </pc:sldChg>
      <pc:sldChg chg="modSp mod modNotesTx">
        <pc:chgData name="Hotra, Eddie" userId="34f9e1a2-38c8-4f21-b422-e817422faac8" providerId="ADAL" clId="{837F0012-2EBC-495C-9BB1-457DDE06EC8B}" dt="2025-07-31T15:45:15.625" v="2371" actId="20577"/>
        <pc:sldMkLst>
          <pc:docMk/>
          <pc:sldMk cId="4233025416" sldId="2145708524"/>
        </pc:sldMkLst>
        <pc:spChg chg="mod">
          <ac:chgData name="Hotra, Eddie" userId="34f9e1a2-38c8-4f21-b422-e817422faac8" providerId="ADAL" clId="{837F0012-2EBC-495C-9BB1-457DDE06EC8B}" dt="2025-07-31T15:44:58.825" v="2342" actId="20577"/>
          <ac:spMkLst>
            <pc:docMk/>
            <pc:sldMk cId="4233025416" sldId="2145708524"/>
            <ac:spMk id="2" creationId="{65E0CB5F-908F-2038-9C7D-DE795F30276C}"/>
          </ac:spMkLst>
        </pc:spChg>
      </pc:sldChg>
      <pc:sldChg chg="modNotesTx">
        <pc:chgData name="Hotra, Eddie" userId="34f9e1a2-38c8-4f21-b422-e817422faac8" providerId="ADAL" clId="{837F0012-2EBC-495C-9BB1-457DDE06EC8B}" dt="2025-07-31T15:53:09.327" v="2390" actId="20577"/>
        <pc:sldMkLst>
          <pc:docMk/>
          <pc:sldMk cId="1110803524" sldId="2145708526"/>
        </pc:sldMkLst>
      </pc:sldChg>
      <pc:sldChg chg="modSp mod modNotesTx">
        <pc:chgData name="Hotra, Eddie" userId="34f9e1a2-38c8-4f21-b422-e817422faac8" providerId="ADAL" clId="{837F0012-2EBC-495C-9BB1-457DDE06EC8B}" dt="2025-07-31T15:55:05.018" v="2476" actId="20577"/>
        <pc:sldMkLst>
          <pc:docMk/>
          <pc:sldMk cId="2612595528" sldId="2145708530"/>
        </pc:sldMkLst>
        <pc:spChg chg="mod">
          <ac:chgData name="Hotra, Eddie" userId="34f9e1a2-38c8-4f21-b422-e817422faac8" providerId="ADAL" clId="{837F0012-2EBC-495C-9BB1-457DDE06EC8B}" dt="2025-07-31T15:54:40.993" v="2459" actId="20577"/>
          <ac:spMkLst>
            <pc:docMk/>
            <pc:sldMk cId="2612595528" sldId="2145708530"/>
            <ac:spMk id="6" creationId="{914A6FA2-2273-0992-C486-D4B0E1FDCC89}"/>
          </ac:spMkLst>
        </pc:spChg>
      </pc:sldChg>
    </pc:docChg>
  </pc:docChgLst>
  <pc:docChgLst>
    <pc:chgData name="Christianson-Riley, Cara A" userId="2c20c77f-248c-4ded-9331-ad810b98ade9" providerId="ADAL" clId="{9D506BFE-8D06-43CF-BF9A-705A4DD184EC}"/>
    <pc:docChg chg="delSld modSld">
      <pc:chgData name="Christianson-Riley, Cara A" userId="2c20c77f-248c-4ded-9331-ad810b98ade9" providerId="ADAL" clId="{9D506BFE-8D06-43CF-BF9A-705A4DD184EC}" dt="2025-05-19T17:16:27.009" v="234" actId="20577"/>
      <pc:docMkLst>
        <pc:docMk/>
      </pc:docMkLst>
      <pc:sldChg chg="modSp mod">
        <pc:chgData name="Christianson-Riley, Cara A" userId="2c20c77f-248c-4ded-9331-ad810b98ade9" providerId="ADAL" clId="{9D506BFE-8D06-43CF-BF9A-705A4DD184EC}" dt="2025-05-19T17:16:27.009" v="234" actId="20577"/>
        <pc:sldMkLst>
          <pc:docMk/>
          <pc:sldMk cId="1620063812" sldId="1681"/>
        </pc:sldMkLst>
      </pc:sldChg>
      <pc:sldChg chg="del mod modShow">
        <pc:chgData name="Christianson-Riley, Cara A" userId="2c20c77f-248c-4ded-9331-ad810b98ade9" providerId="ADAL" clId="{9D506BFE-8D06-43CF-BF9A-705A4DD184EC}" dt="2025-05-19T17:15:47.753" v="231" actId="47"/>
        <pc:sldMkLst>
          <pc:docMk/>
          <pc:sldMk cId="3803335327" sldId="1912"/>
        </pc:sldMkLst>
      </pc:sldChg>
      <pc:sldChg chg="del mod modShow">
        <pc:chgData name="Christianson-Riley, Cara A" userId="2c20c77f-248c-4ded-9331-ad810b98ade9" providerId="ADAL" clId="{9D506BFE-8D06-43CF-BF9A-705A4DD184EC}" dt="2025-05-19T17:15:51.522" v="232" actId="47"/>
        <pc:sldMkLst>
          <pc:docMk/>
          <pc:sldMk cId="4020776984" sldId="1933"/>
        </pc:sldMkLst>
      </pc:sldChg>
      <pc:sldChg chg="modSp mod">
        <pc:chgData name="Christianson-Riley, Cara A" userId="2c20c77f-248c-4ded-9331-ad810b98ade9" providerId="ADAL" clId="{9D506BFE-8D06-43CF-BF9A-705A4DD184EC}" dt="2025-05-08T18:52:21.738" v="43" actId="1076"/>
        <pc:sldMkLst>
          <pc:docMk/>
          <pc:sldMk cId="1839811999" sldId="1934"/>
        </pc:sldMkLst>
      </pc:sldChg>
      <pc:sldChg chg="modSp mod">
        <pc:chgData name="Christianson-Riley, Cara A" userId="2c20c77f-248c-4ded-9331-ad810b98ade9" providerId="ADAL" clId="{9D506BFE-8D06-43CF-BF9A-705A4DD184EC}" dt="2025-05-08T18:53:11.315" v="102" actId="1076"/>
        <pc:sldMkLst>
          <pc:docMk/>
          <pc:sldMk cId="3469905739" sldId="1935"/>
        </pc:sldMkLst>
      </pc:sldChg>
      <pc:sldChg chg="modSp mod">
        <pc:chgData name="Christianson-Riley, Cara A" userId="2c20c77f-248c-4ded-9331-ad810b98ade9" providerId="ADAL" clId="{9D506BFE-8D06-43CF-BF9A-705A4DD184EC}" dt="2025-05-08T18:53:56.396" v="142" actId="1076"/>
        <pc:sldMkLst>
          <pc:docMk/>
          <pc:sldMk cId="2025345976" sldId="1936"/>
        </pc:sldMkLst>
      </pc:sldChg>
      <pc:sldChg chg="modSp mod">
        <pc:chgData name="Christianson-Riley, Cara A" userId="2c20c77f-248c-4ded-9331-ad810b98ade9" providerId="ADAL" clId="{9D506BFE-8D06-43CF-BF9A-705A4DD184EC}" dt="2025-05-08T18:54:34.040" v="188" actId="1076"/>
        <pc:sldMkLst>
          <pc:docMk/>
          <pc:sldMk cId="626211335" sldId="1937"/>
        </pc:sldMkLst>
      </pc:sldChg>
      <pc:sldChg chg="modSp mod">
        <pc:chgData name="Christianson-Riley, Cara A" userId="2c20c77f-248c-4ded-9331-ad810b98ade9" providerId="ADAL" clId="{9D506BFE-8D06-43CF-BF9A-705A4DD184EC}" dt="2025-05-08T18:55:03.280" v="229" actId="14100"/>
        <pc:sldMkLst>
          <pc:docMk/>
          <pc:sldMk cId="7963303" sldId="1939"/>
        </pc:sldMkLst>
      </pc:sldChg>
    </pc:docChg>
  </pc:docChgLst>
  <pc:docChgLst>
    <pc:chgData name="Wong, Jessica E." userId="S::jessica.wong@opm.gov::67a6ab4f-16f5-419c-8824-e0435c373a6a" providerId="AD" clId="Web-{321C2343-4C4E-A1A6-1078-C23BB128D90A}"/>
    <pc:docChg chg="modSld">
      <pc:chgData name="Wong, Jessica E." userId="S::jessica.wong@opm.gov::67a6ab4f-16f5-419c-8824-e0435c373a6a" providerId="AD" clId="Web-{321C2343-4C4E-A1A6-1078-C23BB128D90A}" dt="2024-11-18T15:53:20.946" v="63" actId="14100"/>
      <pc:docMkLst>
        <pc:docMk/>
      </pc:docMkLst>
      <pc:sldChg chg="addSp modSp">
        <pc:chgData name="Wong, Jessica E." userId="S::jessica.wong@opm.gov::67a6ab4f-16f5-419c-8824-e0435c373a6a" providerId="AD" clId="Web-{321C2343-4C4E-A1A6-1078-C23BB128D90A}" dt="2024-11-18T15:53:20.946" v="63" actId="14100"/>
        <pc:sldMkLst>
          <pc:docMk/>
          <pc:sldMk cId="3734756089" sldId="1914"/>
        </pc:sldMkLst>
      </pc:sldChg>
    </pc:docChg>
  </pc:docChgLst>
  <pc:docChgLst>
    <pc:chgData name="Christianson-Riley, Cara A" userId="2c20c77f-248c-4ded-9331-ad810b98ade9" providerId="ADAL" clId="{74DA4948-E61B-4964-B350-E5D14C37E4CB}"/>
    <pc:docChg chg="modSld sldOrd">
      <pc:chgData name="Christianson-Riley, Cara A" userId="2c20c77f-248c-4ded-9331-ad810b98ade9" providerId="ADAL" clId="{74DA4948-E61B-4964-B350-E5D14C37E4CB}" dt="2024-11-22T16:31:56.871" v="4"/>
      <pc:docMkLst>
        <pc:docMk/>
      </pc:docMkLst>
      <pc:sldChg chg="ord addCm">
        <pc:chgData name="Christianson-Riley, Cara A" userId="2c20c77f-248c-4ded-9331-ad810b98ade9" providerId="ADAL" clId="{74DA4948-E61B-4964-B350-E5D14C37E4CB}" dt="2024-11-22T16:29:17.164" v="2"/>
        <pc:sldMkLst>
          <pc:docMk/>
          <pc:sldMk cId="3342732273" sldId="1890"/>
        </pc:sldMkLst>
        <pc:extLst>
          <p:ext xmlns:p="http://schemas.openxmlformats.org/presentationml/2006/main" uri="{D6D511B9-2390-475A-947B-AFAB55BFBCF1}">
            <pc226:cmChg xmlns:pc226="http://schemas.microsoft.com/office/powerpoint/2022/06/main/command" chg="add">
              <pc226:chgData name="Christianson-Riley, Cara A" userId="2c20c77f-248c-4ded-9331-ad810b98ade9" providerId="ADAL" clId="{74DA4948-E61B-4964-B350-E5D14C37E4CB}" dt="2024-11-22T16:29:17.164" v="2"/>
              <pc2:cmMkLst xmlns:pc2="http://schemas.microsoft.com/office/powerpoint/2019/9/main/command">
                <pc:docMk/>
                <pc:sldMk cId="3342732273" sldId="1890"/>
                <pc2:cmMk id="{C74B916C-F409-4D93-A972-A19980015042}"/>
              </pc2:cmMkLst>
            </pc226:cmChg>
          </p:ext>
        </pc:extLst>
      </pc:sldChg>
      <pc:sldChg chg="addCm">
        <pc:chgData name="Christianson-Riley, Cara A" userId="2c20c77f-248c-4ded-9331-ad810b98ade9" providerId="ADAL" clId="{74DA4948-E61B-4964-B350-E5D14C37E4CB}" dt="2024-11-22T16:30:36.960" v="3"/>
        <pc:sldMkLst>
          <pc:docMk/>
          <pc:sldMk cId="810326878" sldId="1910"/>
        </pc:sldMkLst>
        <pc:extLst>
          <p:ext xmlns:p="http://schemas.openxmlformats.org/presentationml/2006/main" uri="{D6D511B9-2390-475A-947B-AFAB55BFBCF1}">
            <pc226:cmChg xmlns:pc226="http://schemas.microsoft.com/office/powerpoint/2022/06/main/command" chg="add">
              <pc226:chgData name="Christianson-Riley, Cara A" userId="2c20c77f-248c-4ded-9331-ad810b98ade9" providerId="ADAL" clId="{74DA4948-E61B-4964-B350-E5D14C37E4CB}" dt="2024-11-22T16:30:36.960" v="3"/>
              <pc2:cmMkLst xmlns:pc2="http://schemas.microsoft.com/office/powerpoint/2019/9/main/command">
                <pc:docMk/>
                <pc:sldMk cId="810326878" sldId="1910"/>
                <pc2:cmMk id="{7339FA18-4292-4B20-A2FF-D302255B9B05}"/>
              </pc2:cmMkLst>
            </pc226:cmChg>
          </p:ext>
        </pc:extLst>
      </pc:sldChg>
      <pc:sldChg chg="addCm">
        <pc:chgData name="Christianson-Riley, Cara A" userId="2c20c77f-248c-4ded-9331-ad810b98ade9" providerId="ADAL" clId="{74DA4948-E61B-4964-B350-E5D14C37E4CB}" dt="2024-11-22T16:31:56.871" v="4"/>
        <pc:sldMkLst>
          <pc:docMk/>
          <pc:sldMk cId="3761353098" sldId="1918"/>
        </pc:sldMkLst>
        <pc:extLst>
          <p:ext xmlns:p="http://schemas.openxmlformats.org/presentationml/2006/main" uri="{D6D511B9-2390-475A-947B-AFAB55BFBCF1}">
            <pc226:cmChg xmlns:pc226="http://schemas.microsoft.com/office/powerpoint/2022/06/main/command" chg="add">
              <pc226:chgData name="Christianson-Riley, Cara A" userId="2c20c77f-248c-4ded-9331-ad810b98ade9" providerId="ADAL" clId="{74DA4948-E61B-4964-B350-E5D14C37E4CB}" dt="2024-11-22T16:31:56.871" v="4"/>
              <pc2:cmMkLst xmlns:pc2="http://schemas.microsoft.com/office/powerpoint/2019/9/main/command">
                <pc:docMk/>
                <pc:sldMk cId="3761353098" sldId="1918"/>
                <pc2:cmMk id="{0B14AE7D-C736-4AC7-BDA3-77B4F68AF48B}"/>
              </pc2:cmMkLst>
            </pc226:cmChg>
          </p:ext>
        </pc:extLst>
      </pc:sldChg>
    </pc:docChg>
  </pc:docChgLst>
  <pc:docChgLst>
    <pc:chgData name="Hallman, Jason" userId="S::jason.hallman@opm.gov::db22269e-29f3-4d7e-ae66-7418c6993442" providerId="AD" clId="Web-{CEC5384F-F05B-BFEA-C1D7-FBB1007E552C}"/>
    <pc:docChg chg="modSld sldOrd">
      <pc:chgData name="Hallman, Jason" userId="S::jason.hallman@opm.gov::db22269e-29f3-4d7e-ae66-7418c6993442" providerId="AD" clId="Web-{CEC5384F-F05B-BFEA-C1D7-FBB1007E552C}" dt="2025-08-13T14:43:07.909" v="3"/>
      <pc:docMkLst>
        <pc:docMk/>
      </pc:docMkLst>
      <pc:sldChg chg="modNotes">
        <pc:chgData name="Hallman, Jason" userId="S::jason.hallman@opm.gov::db22269e-29f3-4d7e-ae66-7418c6993442" providerId="AD" clId="Web-{CEC5384F-F05B-BFEA-C1D7-FBB1007E552C}" dt="2025-08-13T14:28:05.795" v="0"/>
        <pc:sldMkLst>
          <pc:docMk/>
          <pc:sldMk cId="3342732273" sldId="1890"/>
        </pc:sldMkLst>
      </pc:sldChg>
      <pc:sldChg chg="ord">
        <pc:chgData name="Hallman, Jason" userId="S::jason.hallman@opm.gov::db22269e-29f3-4d7e-ae66-7418c6993442" providerId="AD" clId="Web-{CEC5384F-F05B-BFEA-C1D7-FBB1007E552C}" dt="2025-08-13T14:42:42.158" v="1"/>
        <pc:sldMkLst>
          <pc:docMk/>
          <pc:sldMk cId="3166286349" sldId="1944"/>
        </pc:sldMkLst>
      </pc:sldChg>
      <pc:sldChg chg="ord">
        <pc:chgData name="Hallman, Jason" userId="S::jason.hallman@opm.gov::db22269e-29f3-4d7e-ae66-7418c6993442" providerId="AD" clId="Web-{CEC5384F-F05B-BFEA-C1D7-FBB1007E552C}" dt="2025-08-13T14:42:54.690" v="2"/>
        <pc:sldMkLst>
          <pc:docMk/>
          <pc:sldMk cId="914443259" sldId="1946"/>
        </pc:sldMkLst>
      </pc:sldChg>
      <pc:sldChg chg="ord">
        <pc:chgData name="Hallman, Jason" userId="S::jason.hallman@opm.gov::db22269e-29f3-4d7e-ae66-7418c6993442" providerId="AD" clId="Web-{CEC5384F-F05B-BFEA-C1D7-FBB1007E552C}" dt="2025-08-13T14:43:07.909" v="3"/>
        <pc:sldMkLst>
          <pc:docMk/>
          <pc:sldMk cId="373206100" sldId="1947"/>
        </pc:sldMkLst>
      </pc:sldChg>
    </pc:docChg>
  </pc:docChgLst>
  <pc:docChgLst>
    <pc:chgData name="Tucker, Shelly" userId="6ab3fb86-f79f-4427-ab5d-f3ad2e6b5044" providerId="ADAL" clId="{FEAADC21-8E3B-4F23-8F19-A05DE5D2435E}"/>
    <pc:docChg chg="undo custSel addSld delSld modSld sldOrd">
      <pc:chgData name="Tucker, Shelly" userId="6ab3fb86-f79f-4427-ab5d-f3ad2e6b5044" providerId="ADAL" clId="{FEAADC21-8E3B-4F23-8F19-A05DE5D2435E}" dt="2025-08-13T15:19:31.334" v="3055" actId="14100"/>
      <pc:docMkLst>
        <pc:docMk/>
      </pc:docMkLst>
      <pc:sldChg chg="modSp mod modShow">
        <pc:chgData name="Tucker, Shelly" userId="6ab3fb86-f79f-4427-ab5d-f3ad2e6b5044" providerId="ADAL" clId="{FEAADC21-8E3B-4F23-8F19-A05DE5D2435E}" dt="2025-08-13T14:53:33.383" v="3041" actId="20577"/>
        <pc:sldMkLst>
          <pc:docMk/>
          <pc:sldMk cId="1717432066" sldId="856"/>
        </pc:sldMkLst>
        <pc:spChg chg="mod">
          <ac:chgData name="Tucker, Shelly" userId="6ab3fb86-f79f-4427-ab5d-f3ad2e6b5044" providerId="ADAL" clId="{FEAADC21-8E3B-4F23-8F19-A05DE5D2435E}" dt="2025-08-13T14:53:33.383" v="3041" actId="20577"/>
          <ac:spMkLst>
            <pc:docMk/>
            <pc:sldMk cId="1717432066" sldId="856"/>
            <ac:spMk id="12" creationId="{C044CBAB-7C45-40B3-AC18-E094B70E055B}"/>
          </ac:spMkLst>
        </pc:spChg>
      </pc:sldChg>
      <pc:sldChg chg="modSp mod">
        <pc:chgData name="Tucker, Shelly" userId="6ab3fb86-f79f-4427-ab5d-f3ad2e6b5044" providerId="ADAL" clId="{FEAADC21-8E3B-4F23-8F19-A05DE5D2435E}" dt="2025-08-05T15:29:16.319" v="1321" actId="20577"/>
        <pc:sldMkLst>
          <pc:docMk/>
          <pc:sldMk cId="1620063812" sldId="1681"/>
        </pc:sldMkLst>
        <pc:spChg chg="mod">
          <ac:chgData name="Tucker, Shelly" userId="6ab3fb86-f79f-4427-ab5d-f3ad2e6b5044" providerId="ADAL" clId="{FEAADC21-8E3B-4F23-8F19-A05DE5D2435E}" dt="2025-08-05T15:29:16.319" v="1321" actId="20577"/>
          <ac:spMkLst>
            <pc:docMk/>
            <pc:sldMk cId="1620063812" sldId="1681"/>
            <ac:spMk id="4" creationId="{8CBCE246-E450-BCFD-5276-DF112E9EF773}"/>
          </ac:spMkLst>
        </pc:spChg>
      </pc:sldChg>
      <pc:sldChg chg="modSp mod modNotesTx">
        <pc:chgData name="Tucker, Shelly" userId="6ab3fb86-f79f-4427-ab5d-f3ad2e6b5044" providerId="ADAL" clId="{FEAADC21-8E3B-4F23-8F19-A05DE5D2435E}" dt="2025-08-13T12:50:06.370" v="1969" actId="20577"/>
        <pc:sldMkLst>
          <pc:docMk/>
          <pc:sldMk cId="3640595599" sldId="1748"/>
        </pc:sldMkLst>
        <pc:spChg chg="mod">
          <ac:chgData name="Tucker, Shelly" userId="6ab3fb86-f79f-4427-ab5d-f3ad2e6b5044" providerId="ADAL" clId="{FEAADC21-8E3B-4F23-8F19-A05DE5D2435E}" dt="2025-08-13T12:50:06.370" v="1969" actId="20577"/>
          <ac:spMkLst>
            <pc:docMk/>
            <pc:sldMk cId="3640595599" sldId="1748"/>
            <ac:spMk id="5" creationId="{3916CC7A-B5B3-D1D0-CDAE-9A8101B2FE67}"/>
          </ac:spMkLst>
        </pc:spChg>
      </pc:sldChg>
      <pc:sldChg chg="addSp delSp modSp mod modClrScheme chgLayout">
        <pc:chgData name="Tucker, Shelly" userId="6ab3fb86-f79f-4427-ab5d-f3ad2e6b5044" providerId="ADAL" clId="{FEAADC21-8E3B-4F23-8F19-A05DE5D2435E}" dt="2025-08-13T13:20:58.899" v="2034" actId="20577"/>
        <pc:sldMkLst>
          <pc:docMk/>
          <pc:sldMk cId="691045032" sldId="1940"/>
        </pc:sldMkLst>
        <pc:spChg chg="mod">
          <ac:chgData name="Tucker, Shelly" userId="6ab3fb86-f79f-4427-ab5d-f3ad2e6b5044" providerId="ADAL" clId="{FEAADC21-8E3B-4F23-8F19-A05DE5D2435E}" dt="2025-08-13T13:20:58.899" v="2034" actId="20577"/>
          <ac:spMkLst>
            <pc:docMk/>
            <pc:sldMk cId="691045032" sldId="1940"/>
            <ac:spMk id="2" creationId="{2A4A2357-2C4D-B4FF-9BEF-33235B47DE6E}"/>
          </ac:spMkLst>
        </pc:spChg>
        <pc:spChg chg="add del mod">
          <ac:chgData name="Tucker, Shelly" userId="6ab3fb86-f79f-4427-ab5d-f3ad2e6b5044" providerId="ADAL" clId="{FEAADC21-8E3B-4F23-8F19-A05DE5D2435E}" dt="2025-08-13T12:10:13.683" v="1840" actId="478"/>
          <ac:spMkLst>
            <pc:docMk/>
            <pc:sldMk cId="691045032" sldId="1940"/>
            <ac:spMk id="4" creationId="{DE4A4331-8EC2-C6D5-5194-00B7298EE826}"/>
          </ac:spMkLst>
        </pc:spChg>
        <pc:spChg chg="mod ord">
          <ac:chgData name="Tucker, Shelly" userId="6ab3fb86-f79f-4427-ab5d-f3ad2e6b5044" providerId="ADAL" clId="{FEAADC21-8E3B-4F23-8F19-A05DE5D2435E}" dt="2025-08-13T12:14:25.010" v="1872" actId="26606"/>
          <ac:spMkLst>
            <pc:docMk/>
            <pc:sldMk cId="691045032" sldId="1940"/>
            <ac:spMk id="5" creationId="{576B109E-3D9E-1090-A9F7-952397B8D3DC}"/>
          </ac:spMkLst>
        </pc:spChg>
        <pc:picChg chg="add del mod">
          <ac:chgData name="Tucker, Shelly" userId="6ab3fb86-f79f-4427-ab5d-f3ad2e6b5044" providerId="ADAL" clId="{FEAADC21-8E3B-4F23-8F19-A05DE5D2435E}" dt="2025-08-13T12:14:20.238" v="1870" actId="478"/>
          <ac:picMkLst>
            <pc:docMk/>
            <pc:sldMk cId="691045032" sldId="1940"/>
            <ac:picMk id="6" creationId="{C20FDBB5-254F-6B52-1C90-F090B76C36DC}"/>
          </ac:picMkLst>
        </pc:picChg>
        <pc:picChg chg="add del mod">
          <ac:chgData name="Tucker, Shelly" userId="6ab3fb86-f79f-4427-ab5d-f3ad2e6b5044" providerId="ADAL" clId="{FEAADC21-8E3B-4F23-8F19-A05DE5D2435E}" dt="2025-08-13T13:18:07.592" v="1975" actId="478"/>
          <ac:picMkLst>
            <pc:docMk/>
            <pc:sldMk cId="691045032" sldId="1940"/>
            <ac:picMk id="8" creationId="{73C97511-6445-39E4-BF71-C91A2761087D}"/>
          </ac:picMkLst>
        </pc:picChg>
        <pc:picChg chg="add mod">
          <ac:chgData name="Tucker, Shelly" userId="6ab3fb86-f79f-4427-ab5d-f3ad2e6b5044" providerId="ADAL" clId="{FEAADC21-8E3B-4F23-8F19-A05DE5D2435E}" dt="2025-08-13T13:18:18.549" v="1978" actId="14100"/>
          <ac:picMkLst>
            <pc:docMk/>
            <pc:sldMk cId="691045032" sldId="1940"/>
            <ac:picMk id="10" creationId="{74CB3139-5EDB-A834-B00E-C35A67C930FC}"/>
          </ac:picMkLst>
        </pc:picChg>
      </pc:sldChg>
      <pc:sldChg chg="del">
        <pc:chgData name="Tucker, Shelly" userId="6ab3fb86-f79f-4427-ab5d-f3ad2e6b5044" providerId="ADAL" clId="{FEAADC21-8E3B-4F23-8F19-A05DE5D2435E}" dt="2025-07-30T19:25:48.829" v="1152" actId="2696"/>
        <pc:sldMkLst>
          <pc:docMk/>
          <pc:sldMk cId="1222935949" sldId="1948"/>
        </pc:sldMkLst>
      </pc:sldChg>
      <pc:sldChg chg="add del">
        <pc:chgData name="Tucker, Shelly" userId="6ab3fb86-f79f-4427-ab5d-f3ad2e6b5044" providerId="ADAL" clId="{FEAADC21-8E3B-4F23-8F19-A05DE5D2435E}" dt="2025-07-30T19:26:23.043" v="1155" actId="2696"/>
        <pc:sldMkLst>
          <pc:docMk/>
          <pc:sldMk cId="3608759060" sldId="1950"/>
        </pc:sldMkLst>
      </pc:sldChg>
      <pc:sldChg chg="del">
        <pc:chgData name="Tucker, Shelly" userId="6ab3fb86-f79f-4427-ab5d-f3ad2e6b5044" providerId="ADAL" clId="{FEAADC21-8E3B-4F23-8F19-A05DE5D2435E}" dt="2025-07-30T19:26:48.570" v="1156" actId="2696"/>
        <pc:sldMkLst>
          <pc:docMk/>
          <pc:sldMk cId="1684023844" sldId="1952"/>
        </pc:sldMkLst>
      </pc:sldChg>
      <pc:sldChg chg="del">
        <pc:chgData name="Tucker, Shelly" userId="6ab3fb86-f79f-4427-ab5d-f3ad2e6b5044" providerId="ADAL" clId="{FEAADC21-8E3B-4F23-8F19-A05DE5D2435E}" dt="2025-07-30T14:49:49.567" v="405" actId="2696"/>
        <pc:sldMkLst>
          <pc:docMk/>
          <pc:sldMk cId="1090784739" sldId="2145708517"/>
        </pc:sldMkLst>
      </pc:sldChg>
      <pc:sldChg chg="addSp delSp modSp mod ord">
        <pc:chgData name="Tucker, Shelly" userId="6ab3fb86-f79f-4427-ab5d-f3ad2e6b5044" providerId="ADAL" clId="{FEAADC21-8E3B-4F23-8F19-A05DE5D2435E}" dt="2025-08-06T16:48:23.989" v="1327" actId="478"/>
        <pc:sldMkLst>
          <pc:docMk/>
          <pc:sldMk cId="3220709836" sldId="2145708520"/>
        </pc:sldMkLst>
        <pc:spChg chg="mod">
          <ac:chgData name="Tucker, Shelly" userId="6ab3fb86-f79f-4427-ab5d-f3ad2e6b5044" providerId="ADAL" clId="{FEAADC21-8E3B-4F23-8F19-A05DE5D2435E}" dt="2025-07-30T14:21:46.923" v="136" actId="1076"/>
          <ac:spMkLst>
            <pc:docMk/>
            <pc:sldMk cId="3220709836" sldId="2145708520"/>
            <ac:spMk id="4" creationId="{5FD851C6-F472-0580-1449-EC1CBE32D6E4}"/>
          </ac:spMkLst>
        </pc:spChg>
        <pc:spChg chg="mod">
          <ac:chgData name="Tucker, Shelly" userId="6ab3fb86-f79f-4427-ab5d-f3ad2e6b5044" providerId="ADAL" clId="{FEAADC21-8E3B-4F23-8F19-A05DE5D2435E}" dt="2025-07-30T14:22:32.918" v="194" actId="20577"/>
          <ac:spMkLst>
            <pc:docMk/>
            <pc:sldMk cId="3220709836" sldId="2145708520"/>
            <ac:spMk id="5" creationId="{B09CFD95-8A4D-E661-671F-009C50A5CC26}"/>
          </ac:spMkLst>
        </pc:spChg>
        <pc:picChg chg="mod">
          <ac:chgData name="Tucker, Shelly" userId="6ab3fb86-f79f-4427-ab5d-f3ad2e6b5044" providerId="ADAL" clId="{FEAADC21-8E3B-4F23-8F19-A05DE5D2435E}" dt="2025-08-05T20:16:38.728" v="1325" actId="1076"/>
          <ac:picMkLst>
            <pc:docMk/>
            <pc:sldMk cId="3220709836" sldId="2145708520"/>
            <ac:picMk id="3" creationId="{4C67A3B6-4C41-D804-6296-9C44AC0E5346}"/>
          </ac:picMkLst>
        </pc:picChg>
      </pc:sldChg>
      <pc:sldChg chg="addSp delSp modSp new mod ord modClrScheme chgLayout">
        <pc:chgData name="Tucker, Shelly" userId="6ab3fb86-f79f-4427-ab5d-f3ad2e6b5044" providerId="ADAL" clId="{FEAADC21-8E3B-4F23-8F19-A05DE5D2435E}" dt="2025-07-30T14:57:38.037" v="410"/>
        <pc:sldMkLst>
          <pc:docMk/>
          <pc:sldMk cId="2731967774" sldId="2145708527"/>
        </pc:sldMkLst>
        <pc:spChg chg="mod ord">
          <ac:chgData name="Tucker, Shelly" userId="6ab3fb86-f79f-4427-ab5d-f3ad2e6b5044" providerId="ADAL" clId="{FEAADC21-8E3B-4F23-8F19-A05DE5D2435E}" dt="2025-07-30T14:47:42.052" v="336" actId="700"/>
          <ac:spMkLst>
            <pc:docMk/>
            <pc:sldMk cId="2731967774" sldId="2145708527"/>
            <ac:spMk id="2" creationId="{B90EA0A4-F740-78EA-F4F0-EB46D5C56748}"/>
          </ac:spMkLst>
        </pc:spChg>
        <pc:spChg chg="add mod ord">
          <ac:chgData name="Tucker, Shelly" userId="6ab3fb86-f79f-4427-ab5d-f3ad2e6b5044" providerId="ADAL" clId="{FEAADC21-8E3B-4F23-8F19-A05DE5D2435E}" dt="2025-07-30T14:49:07.099" v="397" actId="20577"/>
          <ac:spMkLst>
            <pc:docMk/>
            <pc:sldMk cId="2731967774" sldId="2145708527"/>
            <ac:spMk id="8" creationId="{C91AE6E0-726D-C909-FE08-6A89168BA713}"/>
          </ac:spMkLst>
        </pc:spChg>
      </pc:sldChg>
      <pc:sldChg chg="addSp delSp modSp add mod ord">
        <pc:chgData name="Tucker, Shelly" userId="6ab3fb86-f79f-4427-ab5d-f3ad2e6b5044" providerId="ADAL" clId="{FEAADC21-8E3B-4F23-8F19-A05DE5D2435E}" dt="2025-08-12T16:45:36.720" v="1470" actId="22"/>
        <pc:sldMkLst>
          <pc:docMk/>
          <pc:sldMk cId="3517266343" sldId="2145708528"/>
        </pc:sldMkLst>
        <pc:spChg chg="add del mod">
          <ac:chgData name="Tucker, Shelly" userId="6ab3fb86-f79f-4427-ab5d-f3ad2e6b5044" providerId="ADAL" clId="{FEAADC21-8E3B-4F23-8F19-A05DE5D2435E}" dt="2025-08-12T16:43:58.455" v="1466" actId="478"/>
          <ac:spMkLst>
            <pc:docMk/>
            <pc:sldMk cId="3517266343" sldId="2145708528"/>
            <ac:spMk id="2" creationId="{313D3E86-AD71-A042-659A-8A6DA32A2B92}"/>
          </ac:spMkLst>
        </pc:spChg>
        <pc:spChg chg="add mod">
          <ac:chgData name="Tucker, Shelly" userId="6ab3fb86-f79f-4427-ab5d-f3ad2e6b5044" providerId="ADAL" clId="{FEAADC21-8E3B-4F23-8F19-A05DE5D2435E}" dt="2025-08-12T16:43:37.134" v="1462" actId="21"/>
          <ac:spMkLst>
            <pc:docMk/>
            <pc:sldMk cId="3517266343" sldId="2145708528"/>
            <ac:spMk id="3" creationId="{93CA431A-1252-1F14-2673-B11DC4E283F5}"/>
          </ac:spMkLst>
        </pc:spChg>
        <pc:spChg chg="add del mod">
          <ac:chgData name="Tucker, Shelly" userId="6ab3fb86-f79f-4427-ab5d-f3ad2e6b5044" providerId="ADAL" clId="{FEAADC21-8E3B-4F23-8F19-A05DE5D2435E}" dt="2025-08-12T16:43:29.843" v="1460"/>
          <ac:spMkLst>
            <pc:docMk/>
            <pc:sldMk cId="3517266343" sldId="2145708528"/>
            <ac:spMk id="4" creationId="{C409BCD6-D6DD-78CD-6A74-CAE7A6DA00AA}"/>
          </ac:spMkLst>
        </pc:spChg>
        <pc:spChg chg="mod">
          <ac:chgData name="Tucker, Shelly" userId="6ab3fb86-f79f-4427-ab5d-f3ad2e6b5044" providerId="ADAL" clId="{FEAADC21-8E3B-4F23-8F19-A05DE5D2435E}" dt="2025-08-12T16:43:55.173" v="1465" actId="14100"/>
          <ac:spMkLst>
            <pc:docMk/>
            <pc:sldMk cId="3517266343" sldId="2145708528"/>
            <ac:spMk id="5" creationId="{06FA7EC3-D053-061D-F989-84E9227544C4}"/>
          </ac:spMkLst>
        </pc:spChg>
        <pc:spChg chg="add del mod">
          <ac:chgData name="Tucker, Shelly" userId="6ab3fb86-f79f-4427-ab5d-f3ad2e6b5044" providerId="ADAL" clId="{FEAADC21-8E3B-4F23-8F19-A05DE5D2435E}" dt="2025-08-12T16:43:23.446" v="1459" actId="478"/>
          <ac:spMkLst>
            <pc:docMk/>
            <pc:sldMk cId="3517266343" sldId="2145708528"/>
            <ac:spMk id="9" creationId="{D53F771C-EE15-C509-A60F-F47DAF07F6CE}"/>
          </ac:spMkLst>
        </pc:spChg>
        <pc:picChg chg="add del mod">
          <ac:chgData name="Tucker, Shelly" userId="6ab3fb86-f79f-4427-ab5d-f3ad2e6b5044" providerId="ADAL" clId="{FEAADC21-8E3B-4F23-8F19-A05DE5D2435E}" dt="2025-08-12T16:43:31.765" v="1461" actId="478"/>
          <ac:picMkLst>
            <pc:docMk/>
            <pc:sldMk cId="3517266343" sldId="2145708528"/>
            <ac:picMk id="7" creationId="{0ED4026F-EC1F-9A2E-BE3A-CA5F33A52D0F}"/>
          </ac:picMkLst>
        </pc:picChg>
        <pc:picChg chg="add del mod">
          <ac:chgData name="Tucker, Shelly" userId="6ab3fb86-f79f-4427-ab5d-f3ad2e6b5044" providerId="ADAL" clId="{FEAADC21-8E3B-4F23-8F19-A05DE5D2435E}" dt="2025-08-12T16:45:35.753" v="1469" actId="478"/>
          <ac:picMkLst>
            <pc:docMk/>
            <pc:sldMk cId="3517266343" sldId="2145708528"/>
            <ac:picMk id="11" creationId="{A06AB88A-5D19-EFF3-E46B-BE6269F5658D}"/>
          </ac:picMkLst>
        </pc:picChg>
        <pc:picChg chg="add">
          <ac:chgData name="Tucker, Shelly" userId="6ab3fb86-f79f-4427-ab5d-f3ad2e6b5044" providerId="ADAL" clId="{FEAADC21-8E3B-4F23-8F19-A05DE5D2435E}" dt="2025-08-12T16:45:36.720" v="1470" actId="22"/>
          <ac:picMkLst>
            <pc:docMk/>
            <pc:sldMk cId="3517266343" sldId="2145708528"/>
            <ac:picMk id="13" creationId="{769AFED4-2912-129E-E117-4CA6406D6917}"/>
          </ac:picMkLst>
        </pc:picChg>
      </pc:sldChg>
      <pc:sldChg chg="addSp delSp modSp add mod">
        <pc:chgData name="Tucker, Shelly" userId="6ab3fb86-f79f-4427-ab5d-f3ad2e6b5044" providerId="ADAL" clId="{FEAADC21-8E3B-4F23-8F19-A05DE5D2435E}" dt="2025-08-13T15:19:31.334" v="3055" actId="14100"/>
        <pc:sldMkLst>
          <pc:docMk/>
          <pc:sldMk cId="2566571691" sldId="2145708529"/>
        </pc:sldMkLst>
        <pc:spChg chg="mod">
          <ac:chgData name="Tucker, Shelly" userId="6ab3fb86-f79f-4427-ab5d-f3ad2e6b5044" providerId="ADAL" clId="{FEAADC21-8E3B-4F23-8F19-A05DE5D2435E}" dt="2025-07-30T14:58:25.512" v="465" actId="20577"/>
          <ac:spMkLst>
            <pc:docMk/>
            <pc:sldMk cId="2566571691" sldId="2145708529"/>
            <ac:spMk id="4" creationId="{37103A27-82DC-6807-71B8-8F8DF41BE948}"/>
          </ac:spMkLst>
        </pc:spChg>
        <pc:spChg chg="mod">
          <ac:chgData name="Tucker, Shelly" userId="6ab3fb86-f79f-4427-ab5d-f3ad2e6b5044" providerId="ADAL" clId="{FEAADC21-8E3B-4F23-8F19-A05DE5D2435E}" dt="2025-08-13T15:17:37.341" v="3054" actId="20577"/>
          <ac:spMkLst>
            <pc:docMk/>
            <pc:sldMk cId="2566571691" sldId="2145708529"/>
            <ac:spMk id="5" creationId="{BE7506A1-1413-D299-70C4-66AE82328086}"/>
          </ac:spMkLst>
        </pc:spChg>
        <pc:picChg chg="add mod">
          <ac:chgData name="Tucker, Shelly" userId="6ab3fb86-f79f-4427-ab5d-f3ad2e6b5044" providerId="ADAL" clId="{FEAADC21-8E3B-4F23-8F19-A05DE5D2435E}" dt="2025-08-13T15:19:31.334" v="3055" actId="14100"/>
          <ac:picMkLst>
            <pc:docMk/>
            <pc:sldMk cId="2566571691" sldId="2145708529"/>
            <ac:picMk id="7" creationId="{C780F0C7-75B5-3B3B-D730-04FEC366BC09}"/>
          </ac:picMkLst>
        </pc:picChg>
      </pc:sldChg>
      <pc:sldChg chg="delSp modSp add mod ord">
        <pc:chgData name="Tucker, Shelly" userId="6ab3fb86-f79f-4427-ab5d-f3ad2e6b5044" providerId="ADAL" clId="{FEAADC21-8E3B-4F23-8F19-A05DE5D2435E}" dt="2025-08-13T15:10:34.753" v="3053" actId="20577"/>
        <pc:sldMkLst>
          <pc:docMk/>
          <pc:sldMk cId="1754999400" sldId="2145708531"/>
        </pc:sldMkLst>
        <pc:spChg chg="del">
          <ac:chgData name="Tucker, Shelly" userId="6ab3fb86-f79f-4427-ab5d-f3ad2e6b5044" providerId="ADAL" clId="{FEAADC21-8E3B-4F23-8F19-A05DE5D2435E}" dt="2025-08-12T16:42:50.624" v="1453" actId="478"/>
          <ac:spMkLst>
            <pc:docMk/>
            <pc:sldMk cId="1754999400" sldId="2145708531"/>
            <ac:spMk id="2" creationId="{E1255926-2319-5BDE-EE6B-D953B7DA6B7C}"/>
          </ac:spMkLst>
        </pc:spChg>
        <pc:spChg chg="del">
          <ac:chgData name="Tucker, Shelly" userId="6ab3fb86-f79f-4427-ab5d-f3ad2e6b5044" providerId="ADAL" clId="{FEAADC21-8E3B-4F23-8F19-A05DE5D2435E}" dt="2025-08-12T16:42:54.954" v="1454" actId="478"/>
          <ac:spMkLst>
            <pc:docMk/>
            <pc:sldMk cId="1754999400" sldId="2145708531"/>
            <ac:spMk id="3" creationId="{CA8849DF-5B5E-82B7-592B-947501505C1C}"/>
          </ac:spMkLst>
        </pc:spChg>
        <pc:spChg chg="mod">
          <ac:chgData name="Tucker, Shelly" userId="6ab3fb86-f79f-4427-ab5d-f3ad2e6b5044" providerId="ADAL" clId="{FEAADC21-8E3B-4F23-8F19-A05DE5D2435E}" dt="2025-08-13T15:10:34.753" v="3053" actId="20577"/>
          <ac:spMkLst>
            <pc:docMk/>
            <pc:sldMk cId="1754999400" sldId="2145708531"/>
            <ac:spMk id="5" creationId="{6E1ED83C-D595-A800-38CE-A7CDE453EA69}"/>
          </ac:spMkLst>
        </pc:spChg>
        <pc:picChg chg="mod">
          <ac:chgData name="Tucker, Shelly" userId="6ab3fb86-f79f-4427-ab5d-f3ad2e6b5044" providerId="ADAL" clId="{FEAADC21-8E3B-4F23-8F19-A05DE5D2435E}" dt="2025-08-12T16:42:59.778" v="1455" actId="14100"/>
          <ac:picMkLst>
            <pc:docMk/>
            <pc:sldMk cId="1754999400" sldId="2145708531"/>
            <ac:picMk id="7" creationId="{C3B627C6-689E-0F6E-7A09-DB364932F56C}"/>
          </ac:picMkLst>
        </pc:picChg>
      </pc:sldChg>
      <pc:sldChg chg="modSp add mod ord">
        <pc:chgData name="Tucker, Shelly" userId="6ab3fb86-f79f-4427-ab5d-f3ad2e6b5044" providerId="ADAL" clId="{FEAADC21-8E3B-4F23-8F19-A05DE5D2435E}" dt="2025-08-13T14:40:43.777" v="3039" actId="20577"/>
        <pc:sldMkLst>
          <pc:docMk/>
          <pc:sldMk cId="3889063011" sldId="2145708532"/>
        </pc:sldMkLst>
        <pc:spChg chg="mod">
          <ac:chgData name="Tucker, Shelly" userId="6ab3fb86-f79f-4427-ab5d-f3ad2e6b5044" providerId="ADAL" clId="{FEAADC21-8E3B-4F23-8F19-A05DE5D2435E}" dt="2025-08-13T14:40:43.777" v="3039" actId="20577"/>
          <ac:spMkLst>
            <pc:docMk/>
            <pc:sldMk cId="3889063011" sldId="2145708532"/>
            <ac:spMk id="4" creationId="{C0A98EAA-18A4-5693-8505-BFC054E72008}"/>
          </ac:spMkLst>
        </pc:spChg>
      </pc:sldChg>
      <pc:sldChg chg="addSp delSp modSp add mod">
        <pc:chgData name="Tucker, Shelly" userId="6ab3fb86-f79f-4427-ab5d-f3ad2e6b5044" providerId="ADAL" clId="{FEAADC21-8E3B-4F23-8F19-A05DE5D2435E}" dt="2025-08-13T12:28:51.528" v="1966" actId="20577"/>
        <pc:sldMkLst>
          <pc:docMk/>
          <pc:sldMk cId="2856954977" sldId="2145708533"/>
        </pc:sldMkLst>
        <pc:spChg chg="mod">
          <ac:chgData name="Tucker, Shelly" userId="6ab3fb86-f79f-4427-ab5d-f3ad2e6b5044" providerId="ADAL" clId="{FEAADC21-8E3B-4F23-8F19-A05DE5D2435E}" dt="2025-08-13T12:28:51.528" v="1966" actId="20577"/>
          <ac:spMkLst>
            <pc:docMk/>
            <pc:sldMk cId="2856954977" sldId="2145708533"/>
            <ac:spMk id="2" creationId="{E7A414FF-B358-6191-55A8-1F99D66665E3}"/>
          </ac:spMkLst>
        </pc:spChg>
        <pc:spChg chg="mod">
          <ac:chgData name="Tucker, Shelly" userId="6ab3fb86-f79f-4427-ab5d-f3ad2e6b5044" providerId="ADAL" clId="{FEAADC21-8E3B-4F23-8F19-A05DE5D2435E}" dt="2025-08-13T12:09:02.837" v="1815" actId="5793"/>
          <ac:spMkLst>
            <pc:docMk/>
            <pc:sldMk cId="2856954977" sldId="2145708533"/>
            <ac:spMk id="4" creationId="{B6B3F8B0-462A-9629-DCBE-B562829FA601}"/>
          </ac:spMkLst>
        </pc:spChg>
        <pc:spChg chg="mod ord">
          <ac:chgData name="Tucker, Shelly" userId="6ab3fb86-f79f-4427-ab5d-f3ad2e6b5044" providerId="ADAL" clId="{FEAADC21-8E3B-4F23-8F19-A05DE5D2435E}" dt="2025-08-13T12:08:20.840" v="1805" actId="26606"/>
          <ac:spMkLst>
            <pc:docMk/>
            <pc:sldMk cId="2856954977" sldId="2145708533"/>
            <ac:spMk id="5" creationId="{F8FA7AC9-18A5-F74C-80D5-C001712C2DF8}"/>
          </ac:spMkLst>
        </pc:spChg>
        <pc:grpChg chg="add mod">
          <ac:chgData name="Tucker, Shelly" userId="6ab3fb86-f79f-4427-ab5d-f3ad2e6b5044" providerId="ADAL" clId="{FEAADC21-8E3B-4F23-8F19-A05DE5D2435E}" dt="2025-08-13T12:27:25.669" v="1932" actId="14100"/>
          <ac:grpSpMkLst>
            <pc:docMk/>
            <pc:sldMk cId="2856954977" sldId="2145708533"/>
            <ac:grpSpMk id="17" creationId="{F56CD4D0-9739-602C-32BD-41D9AE59C449}"/>
          </ac:grpSpMkLst>
        </pc:grpChg>
        <pc:picChg chg="add del mod">
          <ac:chgData name="Tucker, Shelly" userId="6ab3fb86-f79f-4427-ab5d-f3ad2e6b5044" providerId="ADAL" clId="{FEAADC21-8E3B-4F23-8F19-A05DE5D2435E}" dt="2025-08-13T12:19:07.463" v="1875" actId="478"/>
          <ac:picMkLst>
            <pc:docMk/>
            <pc:sldMk cId="2856954977" sldId="2145708533"/>
            <ac:picMk id="6" creationId="{8BEC0FCA-5A4C-43CE-1D2C-C8010E93633E}"/>
          </ac:picMkLst>
        </pc:picChg>
        <pc:picChg chg="add mod">
          <ac:chgData name="Tucker, Shelly" userId="6ab3fb86-f79f-4427-ab5d-f3ad2e6b5044" providerId="ADAL" clId="{FEAADC21-8E3B-4F23-8F19-A05DE5D2435E}" dt="2025-08-13T12:26:55.034" v="1929" actId="164"/>
          <ac:picMkLst>
            <pc:docMk/>
            <pc:sldMk cId="2856954977" sldId="2145708533"/>
            <ac:picMk id="8" creationId="{DF7F9BF2-AD54-A967-CBB8-5B83D38D3501}"/>
          </ac:picMkLst>
        </pc:picChg>
        <pc:picChg chg="add mod">
          <ac:chgData name="Tucker, Shelly" userId="6ab3fb86-f79f-4427-ab5d-f3ad2e6b5044" providerId="ADAL" clId="{FEAADC21-8E3B-4F23-8F19-A05DE5D2435E}" dt="2025-08-13T12:26:55.034" v="1929" actId="164"/>
          <ac:picMkLst>
            <pc:docMk/>
            <pc:sldMk cId="2856954977" sldId="2145708533"/>
            <ac:picMk id="10" creationId="{38CD92E4-8761-9FE1-4B3B-9D66174CC953}"/>
          </ac:picMkLst>
        </pc:picChg>
        <pc:picChg chg="add mod">
          <ac:chgData name="Tucker, Shelly" userId="6ab3fb86-f79f-4427-ab5d-f3ad2e6b5044" providerId="ADAL" clId="{FEAADC21-8E3B-4F23-8F19-A05DE5D2435E}" dt="2025-08-13T12:26:55.034" v="1929" actId="164"/>
          <ac:picMkLst>
            <pc:docMk/>
            <pc:sldMk cId="2856954977" sldId="2145708533"/>
            <ac:picMk id="12" creationId="{CD07FEBC-39BF-8588-7862-BC90CEBC8E28}"/>
          </ac:picMkLst>
        </pc:picChg>
        <pc:picChg chg="add mod">
          <ac:chgData name="Tucker, Shelly" userId="6ab3fb86-f79f-4427-ab5d-f3ad2e6b5044" providerId="ADAL" clId="{FEAADC21-8E3B-4F23-8F19-A05DE5D2435E}" dt="2025-08-13T12:26:55.034" v="1929" actId="164"/>
          <ac:picMkLst>
            <pc:docMk/>
            <pc:sldMk cId="2856954977" sldId="2145708533"/>
            <ac:picMk id="14" creationId="{8376110B-E707-FA1F-A76A-16AABCD3672D}"/>
          </ac:picMkLst>
        </pc:picChg>
        <pc:picChg chg="add mod">
          <ac:chgData name="Tucker, Shelly" userId="6ab3fb86-f79f-4427-ab5d-f3ad2e6b5044" providerId="ADAL" clId="{FEAADC21-8E3B-4F23-8F19-A05DE5D2435E}" dt="2025-08-13T12:26:55.034" v="1929" actId="164"/>
          <ac:picMkLst>
            <pc:docMk/>
            <pc:sldMk cId="2856954977" sldId="2145708533"/>
            <ac:picMk id="16" creationId="{4DFF7E7C-3D6B-D226-91CA-08D45871F498}"/>
          </ac:picMkLst>
        </pc:picChg>
      </pc:sldChg>
      <pc:sldChg chg="new del">
        <pc:chgData name="Tucker, Shelly" userId="6ab3fb86-f79f-4427-ab5d-f3ad2e6b5044" providerId="ADAL" clId="{FEAADC21-8E3B-4F23-8F19-A05DE5D2435E}" dt="2025-08-13T13:17:54.962" v="1971" actId="680"/>
        <pc:sldMkLst>
          <pc:docMk/>
          <pc:sldMk cId="507614723" sldId="2145708534"/>
        </pc:sldMkLst>
      </pc:sldChg>
      <pc:sldChg chg="new del">
        <pc:chgData name="Tucker, Shelly" userId="6ab3fb86-f79f-4427-ab5d-f3ad2e6b5044" providerId="ADAL" clId="{FEAADC21-8E3B-4F23-8F19-A05DE5D2435E}" dt="2025-08-13T13:17:59.822" v="1973" actId="680"/>
        <pc:sldMkLst>
          <pc:docMk/>
          <pc:sldMk cId="2588484094" sldId="2145708534"/>
        </pc:sldMkLst>
      </pc:sldChg>
      <pc:sldChg chg="modSp add del mod">
        <pc:chgData name="Tucker, Shelly" userId="6ab3fb86-f79f-4427-ab5d-f3ad2e6b5044" providerId="ADAL" clId="{FEAADC21-8E3B-4F23-8F19-A05DE5D2435E}" dt="2025-08-13T14:35:07.434" v="2952" actId="2696"/>
        <pc:sldMkLst>
          <pc:docMk/>
          <pc:sldMk cId="4084067553" sldId="2145708534"/>
        </pc:sldMkLst>
        <pc:spChg chg="mod">
          <ac:chgData name="Tucker, Shelly" userId="6ab3fb86-f79f-4427-ab5d-f3ad2e6b5044" providerId="ADAL" clId="{FEAADC21-8E3B-4F23-8F19-A05DE5D2435E}" dt="2025-08-13T13:19:02.244" v="1985" actId="20577"/>
          <ac:spMkLst>
            <pc:docMk/>
            <pc:sldMk cId="4084067553" sldId="2145708534"/>
            <ac:spMk id="2" creationId="{A7560FF8-E5A7-76ED-E1D5-00FD2B8B9091}"/>
          </ac:spMkLst>
        </pc:spChg>
      </pc:sldChg>
      <pc:sldChg chg="addSp delSp modSp add mod modNotesTx">
        <pc:chgData name="Tucker, Shelly" userId="6ab3fb86-f79f-4427-ab5d-f3ad2e6b5044" providerId="ADAL" clId="{FEAADC21-8E3B-4F23-8F19-A05DE5D2435E}" dt="2025-08-13T14:22:41.444" v="2950" actId="20577"/>
        <pc:sldMkLst>
          <pc:docMk/>
          <pc:sldMk cId="580910468" sldId="2145708535"/>
        </pc:sldMkLst>
        <pc:spChg chg="mod">
          <ac:chgData name="Tucker, Shelly" userId="6ab3fb86-f79f-4427-ab5d-f3ad2e6b5044" providerId="ADAL" clId="{FEAADC21-8E3B-4F23-8F19-A05DE5D2435E}" dt="2025-08-13T13:49:54.120" v="2492" actId="20577"/>
          <ac:spMkLst>
            <pc:docMk/>
            <pc:sldMk cId="580910468" sldId="2145708535"/>
            <ac:spMk id="2" creationId="{BA005E64-25A8-720A-FC15-447CCD93ADFD}"/>
          </ac:spMkLst>
        </pc:spChg>
        <pc:grpChg chg="del">
          <ac:chgData name="Tucker, Shelly" userId="6ab3fb86-f79f-4427-ab5d-f3ad2e6b5044" providerId="ADAL" clId="{FEAADC21-8E3B-4F23-8F19-A05DE5D2435E}" dt="2025-08-13T13:49:06.646" v="2441" actId="478"/>
          <ac:grpSpMkLst>
            <pc:docMk/>
            <pc:sldMk cId="580910468" sldId="2145708535"/>
            <ac:grpSpMk id="17" creationId="{D1ABA71D-F762-5F99-D5AB-F044DC6238F6}"/>
          </ac:grpSpMkLst>
        </pc:grpChg>
        <pc:picChg chg="add mod">
          <ac:chgData name="Tucker, Shelly" userId="6ab3fb86-f79f-4427-ab5d-f3ad2e6b5044" providerId="ADAL" clId="{FEAADC21-8E3B-4F23-8F19-A05DE5D2435E}" dt="2025-08-13T13:49:19.908" v="2445" actId="14100"/>
          <ac:picMkLst>
            <pc:docMk/>
            <pc:sldMk cId="580910468" sldId="2145708535"/>
            <ac:picMk id="6" creationId="{8B53ABB4-4A45-D51A-CA6D-2988C5A86A5E}"/>
          </ac:picMkLst>
        </pc:picChg>
      </pc:sldChg>
    </pc:docChg>
  </pc:docChgLst>
  <pc:docChgLst>
    <pc:chgData name="Gabbard, Casye" userId="S::casye.gabbard@opm.gov::30eb84ff-2694-4ffb-87a9-658c7b4c7424" providerId="AD" clId="Web-{8C7EC7AA-B25E-596C-F066-B52612597689}"/>
    <pc:docChg chg="modSld">
      <pc:chgData name="Gabbard, Casye" userId="S::casye.gabbard@opm.gov::30eb84ff-2694-4ffb-87a9-658c7b4c7424" providerId="AD" clId="Web-{8C7EC7AA-B25E-596C-F066-B52612597689}" dt="2025-07-31T15:27:40.710" v="13" actId="14100"/>
      <pc:docMkLst>
        <pc:docMk/>
      </pc:docMkLst>
      <pc:sldChg chg="modSp modNotes">
        <pc:chgData name="Gabbard, Casye" userId="S::casye.gabbard@opm.gov::30eb84ff-2694-4ffb-87a9-658c7b4c7424" providerId="AD" clId="Web-{8C7EC7AA-B25E-596C-F066-B52612597689}" dt="2025-07-31T15:02:44.724" v="7"/>
        <pc:sldMkLst>
          <pc:docMk/>
          <pc:sldMk cId="1733231858" sldId="1957"/>
        </pc:sldMkLst>
        <pc:spChg chg="mod">
          <ac:chgData name="Gabbard, Casye" userId="S::casye.gabbard@opm.gov::30eb84ff-2694-4ffb-87a9-658c7b4c7424" providerId="AD" clId="Web-{8C7EC7AA-B25E-596C-F066-B52612597689}" dt="2025-07-31T14:56:04.028" v="4" actId="20577"/>
          <ac:spMkLst>
            <pc:docMk/>
            <pc:sldMk cId="1733231858" sldId="1957"/>
            <ac:spMk id="3" creationId="{16323F6A-84A2-0788-79DD-EF96377E7577}"/>
          </ac:spMkLst>
        </pc:spChg>
      </pc:sldChg>
      <pc:sldChg chg="modNotes">
        <pc:chgData name="Gabbard, Casye" userId="S::casye.gabbard@opm.gov::30eb84ff-2694-4ffb-87a9-658c7b4c7424" providerId="AD" clId="Web-{8C7EC7AA-B25E-596C-F066-B52612597689}" dt="2025-07-31T15:27:32.195" v="10"/>
        <pc:sldMkLst>
          <pc:docMk/>
          <pc:sldMk cId="4082050484" sldId="2145708510"/>
        </pc:sldMkLst>
      </pc:sldChg>
      <pc:sldChg chg="modSp">
        <pc:chgData name="Gabbard, Casye" userId="S::casye.gabbard@opm.gov::30eb84ff-2694-4ffb-87a9-658c7b4c7424" providerId="AD" clId="Web-{8C7EC7AA-B25E-596C-F066-B52612597689}" dt="2025-07-31T15:27:40.710" v="13" actId="14100"/>
        <pc:sldMkLst>
          <pc:docMk/>
          <pc:sldMk cId="3422689039" sldId="2145708519"/>
        </pc:sldMkLst>
        <pc:spChg chg="mod">
          <ac:chgData name="Gabbard, Casye" userId="S::casye.gabbard@opm.gov::30eb84ff-2694-4ffb-87a9-658c7b4c7424" providerId="AD" clId="Web-{8C7EC7AA-B25E-596C-F066-B52612597689}" dt="2025-07-31T15:27:40.710" v="13" actId="14100"/>
          <ac:spMkLst>
            <pc:docMk/>
            <pc:sldMk cId="3422689039" sldId="2145708519"/>
            <ac:spMk id="3" creationId="{971CC04F-A630-55A0-3419-35FA1E87923B}"/>
          </ac:spMkLst>
        </pc:spChg>
      </pc:sldChg>
    </pc:docChg>
  </pc:docChgLst>
  <pc:docChgLst>
    <pc:chgData name="Gabbard, Casye" userId="S::casye.gabbard@opm.gov::30eb84ff-2694-4ffb-87a9-658c7b4c7424" providerId="AD" clId="Web-{633BFA19-4437-C24A-9242-5AE64EE60DB5}"/>
    <pc:docChg chg="modSld">
      <pc:chgData name="Gabbard, Casye" userId="S::casye.gabbard@opm.gov::30eb84ff-2694-4ffb-87a9-658c7b4c7424" providerId="AD" clId="Web-{633BFA19-4437-C24A-9242-5AE64EE60DB5}" dt="2025-07-31T16:02:10.934" v="4" actId="20577"/>
      <pc:docMkLst>
        <pc:docMk/>
      </pc:docMkLst>
      <pc:sldChg chg="modSp">
        <pc:chgData name="Gabbard, Casye" userId="S::casye.gabbard@opm.gov::30eb84ff-2694-4ffb-87a9-658c7b4c7424" providerId="AD" clId="Web-{633BFA19-4437-C24A-9242-5AE64EE60DB5}" dt="2025-07-31T16:02:10.934" v="4" actId="20577"/>
        <pc:sldMkLst>
          <pc:docMk/>
          <pc:sldMk cId="426257615" sldId="2145708516"/>
        </pc:sldMkLst>
        <pc:spChg chg="mod">
          <ac:chgData name="Gabbard, Casye" userId="S::casye.gabbard@opm.gov::30eb84ff-2694-4ffb-87a9-658c7b4c7424" providerId="AD" clId="Web-{633BFA19-4437-C24A-9242-5AE64EE60DB5}" dt="2025-07-31T16:02:10.934" v="4" actId="20577"/>
          <ac:spMkLst>
            <pc:docMk/>
            <pc:sldMk cId="426257615" sldId="2145708516"/>
            <ac:spMk id="3" creationId="{85B70ACA-C777-B1B0-3801-7DB803E657D6}"/>
          </ac:spMkLst>
        </pc:spChg>
      </pc:sldChg>
    </pc:docChg>
  </pc:docChgLst>
  <pc:docChgLst>
    <pc:chgData name="Tucker, Shelly" userId="S::shelly.tucker@opm.gov::6ab3fb86-f79f-4427-ab5d-f3ad2e6b5044" providerId="AD" clId="Web-{E7F39294-9A13-C130-BF33-74CC1C4CFEC8}"/>
    <pc:docChg chg="modSld">
      <pc:chgData name="Tucker, Shelly" userId="S::shelly.tucker@opm.gov::6ab3fb86-f79f-4427-ab5d-f3ad2e6b5044" providerId="AD" clId="Web-{E7F39294-9A13-C130-BF33-74CC1C4CFEC8}" dt="2024-11-18T13:00:46.508" v="2" actId="20577"/>
      <pc:docMkLst>
        <pc:docMk/>
      </pc:docMkLst>
      <pc:sldChg chg="modSp">
        <pc:chgData name="Tucker, Shelly" userId="S::shelly.tucker@opm.gov::6ab3fb86-f79f-4427-ab5d-f3ad2e6b5044" providerId="AD" clId="Web-{E7F39294-9A13-C130-BF33-74CC1C4CFEC8}" dt="2024-11-18T13:00:46.508" v="2" actId="20577"/>
        <pc:sldMkLst>
          <pc:docMk/>
          <pc:sldMk cId="810326878" sldId="1910"/>
        </pc:sldMkLst>
      </pc:sldChg>
    </pc:docChg>
  </pc:docChgLst>
  <pc:docChgLst>
    <pc:chgData name="Hallman, Jason" userId="S::jason.hallman@opm.gov::db22269e-29f3-4d7e-ae66-7418c6993442" providerId="AD" clId="Web-{17ECB210-D0C4-3E24-ECBF-2D6CA7C01BB2}"/>
    <pc:docChg chg="modSld">
      <pc:chgData name="Hallman, Jason" userId="S::jason.hallman@opm.gov::db22269e-29f3-4d7e-ae66-7418c6993442" providerId="AD" clId="Web-{17ECB210-D0C4-3E24-ECBF-2D6CA7C01BB2}" dt="2025-02-18T20:12:40.567" v="134" actId="20577"/>
      <pc:docMkLst>
        <pc:docMk/>
      </pc:docMkLst>
      <pc:sldChg chg="addSp modSp">
        <pc:chgData name="Hallman, Jason" userId="S::jason.hallman@opm.gov::db22269e-29f3-4d7e-ae66-7418c6993442" providerId="AD" clId="Web-{17ECB210-D0C4-3E24-ECBF-2D6CA7C01BB2}" dt="2025-02-18T20:12:40.567" v="134" actId="20577"/>
        <pc:sldMkLst>
          <pc:docMk/>
          <pc:sldMk cId="1643825610" sldId="1929"/>
        </pc:sldMkLst>
      </pc:sldChg>
    </pc:docChg>
  </pc:docChgLst>
  <pc:docChgLst>
    <pc:chgData name="Rich, Tamra" userId="S::tamra.rich@opm.gov::f78d2b93-5346-4630-83c3-40bd09a3a987" providerId="AD" clId="Web-{EE75C4CE-5D50-7FFA-9DF9-19EE04A4782B}"/>
    <pc:docChg chg="addSld modSld">
      <pc:chgData name="Rich, Tamra" userId="S::tamra.rich@opm.gov::f78d2b93-5346-4630-83c3-40bd09a3a987" providerId="AD" clId="Web-{EE75C4CE-5D50-7FFA-9DF9-19EE04A4782B}" dt="2025-07-28T20:08:36.226" v="349"/>
      <pc:docMkLst>
        <pc:docMk/>
      </pc:docMkLst>
      <pc:sldChg chg="modSp">
        <pc:chgData name="Rich, Tamra" userId="S::tamra.rich@opm.gov::f78d2b93-5346-4630-83c3-40bd09a3a987" providerId="AD" clId="Web-{EE75C4CE-5D50-7FFA-9DF9-19EE04A4782B}" dt="2025-07-28T20:06:04.617" v="66" actId="20577"/>
        <pc:sldMkLst>
          <pc:docMk/>
          <pc:sldMk cId="1620063812" sldId="1681"/>
        </pc:sldMkLst>
        <pc:spChg chg="mod">
          <ac:chgData name="Rich, Tamra" userId="S::tamra.rich@opm.gov::f78d2b93-5346-4630-83c3-40bd09a3a987" providerId="AD" clId="Web-{EE75C4CE-5D50-7FFA-9DF9-19EE04A4782B}" dt="2025-07-28T20:06:04.617" v="66" actId="20577"/>
          <ac:spMkLst>
            <pc:docMk/>
            <pc:sldMk cId="1620063812" sldId="1681"/>
            <ac:spMk id="4" creationId="{8CBCE246-E450-BCFD-5276-DF112E9EF773}"/>
          </ac:spMkLst>
        </pc:spChg>
      </pc:sldChg>
      <pc:sldChg chg="delSp modSp add replId modNotes">
        <pc:chgData name="Rich, Tamra" userId="S::tamra.rich@opm.gov::f78d2b93-5346-4630-83c3-40bd09a3a987" providerId="AD" clId="Web-{EE75C4CE-5D50-7FFA-9DF9-19EE04A4782B}" dt="2025-07-28T20:07:17.008" v="212" actId="20577"/>
        <pc:sldMkLst>
          <pc:docMk/>
          <pc:sldMk cId="1733231858" sldId="1957"/>
        </pc:sldMkLst>
        <pc:spChg chg="mod">
          <ac:chgData name="Rich, Tamra" userId="S::tamra.rich@opm.gov::f78d2b93-5346-4630-83c3-40bd09a3a987" providerId="AD" clId="Web-{EE75C4CE-5D50-7FFA-9DF9-19EE04A4782B}" dt="2025-07-28T20:07:17.008" v="212" actId="20577"/>
          <ac:spMkLst>
            <pc:docMk/>
            <pc:sldMk cId="1733231858" sldId="1957"/>
            <ac:spMk id="2" creationId="{BD7F0AC2-32EE-FE5A-38D0-DACFBC585D09}"/>
          </ac:spMkLst>
        </pc:spChg>
      </pc:sldChg>
      <pc:sldChg chg="add replId modNotes">
        <pc:chgData name="Rich, Tamra" userId="S::tamra.rich@opm.gov::f78d2b93-5346-4630-83c3-40bd09a3a987" providerId="AD" clId="Web-{EE75C4CE-5D50-7FFA-9DF9-19EE04A4782B}" dt="2025-07-28T20:08:36.226" v="349"/>
        <pc:sldMkLst>
          <pc:docMk/>
          <pc:sldMk cId="2169523893" sldId="1958"/>
        </pc:sldMkLst>
      </pc:sldChg>
    </pc:docChg>
  </pc:docChgLst>
  <pc:docChgLst>
    <pc:chgData name="Yang, Katy" userId="S::katy.yang2@opm.gov::4ea7e7a4-3e77-404a-a1d0-48a2775fbe84" providerId="AD" clId="Web-{7CD40AC7-D79D-8A87-0089-5ED9168BC922}"/>
    <pc:docChg chg="addSld delSld modSld">
      <pc:chgData name="Yang, Katy" userId="S::katy.yang2@opm.gov::4ea7e7a4-3e77-404a-a1d0-48a2775fbe84" providerId="AD" clId="Web-{7CD40AC7-D79D-8A87-0089-5ED9168BC922}" dt="2025-08-05T19:43:17.551" v="21" actId="1076"/>
      <pc:docMkLst>
        <pc:docMk/>
      </pc:docMkLst>
      <pc:sldChg chg="addSp modSp">
        <pc:chgData name="Yang, Katy" userId="S::katy.yang2@opm.gov::4ea7e7a4-3e77-404a-a1d0-48a2775fbe84" providerId="AD" clId="Web-{7CD40AC7-D79D-8A87-0089-5ED9168BC922}" dt="2025-08-05T19:43:17.551" v="21" actId="1076"/>
        <pc:sldMkLst>
          <pc:docMk/>
          <pc:sldMk cId="3220709836" sldId="2145708520"/>
        </pc:sldMkLst>
        <pc:spChg chg="mod">
          <ac:chgData name="Yang, Katy" userId="S::katy.yang2@opm.gov::4ea7e7a4-3e77-404a-a1d0-48a2775fbe84" providerId="AD" clId="Web-{7CD40AC7-D79D-8A87-0089-5ED9168BC922}" dt="2025-08-05T19:42:33.926" v="10" actId="1076"/>
          <ac:spMkLst>
            <pc:docMk/>
            <pc:sldMk cId="3220709836" sldId="2145708520"/>
            <ac:spMk id="5" creationId="{B09CFD95-8A4D-E661-671F-009C50A5CC26}"/>
          </ac:spMkLst>
        </pc:spChg>
        <pc:picChg chg="add mod">
          <ac:chgData name="Yang, Katy" userId="S::katy.yang2@opm.gov::4ea7e7a4-3e77-404a-a1d0-48a2775fbe84" providerId="AD" clId="Web-{7CD40AC7-D79D-8A87-0089-5ED9168BC922}" dt="2025-08-05T19:43:08.129" v="19" actId="1076"/>
          <ac:picMkLst>
            <pc:docMk/>
            <pc:sldMk cId="3220709836" sldId="2145708520"/>
            <ac:picMk id="3" creationId="{4C67A3B6-4C41-D804-6296-9C44AC0E5346}"/>
          </ac:picMkLst>
        </pc:picChg>
      </pc:sldChg>
      <pc:sldChg chg="addSp delSp modSp new del">
        <pc:chgData name="Yang, Katy" userId="S::katy.yang2@opm.gov::4ea7e7a4-3e77-404a-a1d0-48a2775fbe84" providerId="AD" clId="Web-{7CD40AC7-D79D-8A87-0089-5ED9168BC922}" dt="2025-08-05T19:42:44.364" v="15"/>
        <pc:sldMkLst>
          <pc:docMk/>
          <pc:sldMk cId="1969892776" sldId="2145708531"/>
        </pc:sldMkLst>
      </pc:sldChg>
    </pc:docChg>
  </pc:docChgLst>
  <pc:docChgLst>
    <pc:chgData name="Wong, Jessica E." userId="S::jessica.wong@opm.gov::67a6ab4f-16f5-419c-8824-e0435c373a6a" providerId="AD" clId="Web-{2EBFD4C5-98F4-4838-352A-42EE847A6D0A}"/>
    <pc:docChg chg="modSld">
      <pc:chgData name="Wong, Jessica E." userId="S::jessica.wong@opm.gov::67a6ab4f-16f5-419c-8824-e0435c373a6a" providerId="AD" clId="Web-{2EBFD4C5-98F4-4838-352A-42EE847A6D0A}" dt="2025-02-18T20:22:37.585" v="0" actId="20577"/>
      <pc:docMkLst>
        <pc:docMk/>
      </pc:docMkLst>
      <pc:sldChg chg="modSp">
        <pc:chgData name="Wong, Jessica E." userId="S::jessica.wong@opm.gov::67a6ab4f-16f5-419c-8824-e0435c373a6a" providerId="AD" clId="Web-{2EBFD4C5-98F4-4838-352A-42EE847A6D0A}" dt="2025-02-18T20:22:37.585" v="0" actId="20577"/>
        <pc:sldMkLst>
          <pc:docMk/>
          <pc:sldMk cId="1643825610" sldId="1929"/>
        </pc:sldMkLst>
      </pc:sldChg>
    </pc:docChg>
  </pc:docChgLst>
  <pc:docChgLst>
    <pc:chgData name="Gabbard, Casye" userId="30eb84ff-2694-4ffb-87a9-658c7b4c7424" providerId="ADAL" clId="{95A74A6E-2223-45EE-A317-E7FB7A88FBB4}"/>
    <pc:docChg chg="undo custSel addSld delSld modSld sldOrd">
      <pc:chgData name="Gabbard, Casye" userId="30eb84ff-2694-4ffb-87a9-658c7b4c7424" providerId="ADAL" clId="{95A74A6E-2223-45EE-A317-E7FB7A88FBB4}" dt="2025-07-31T18:05:29.817" v="7689" actId="14100"/>
      <pc:docMkLst>
        <pc:docMk/>
      </pc:docMkLst>
      <pc:sldChg chg="addSp delSp modSp mod modNotesTx">
        <pc:chgData name="Gabbard, Casye" userId="30eb84ff-2694-4ffb-87a9-658c7b4c7424" providerId="ADAL" clId="{95A74A6E-2223-45EE-A317-E7FB7A88FBB4}" dt="2025-07-31T16:08:33.551" v="7641" actId="1076"/>
        <pc:sldMkLst>
          <pc:docMk/>
          <pc:sldMk cId="1733231858" sldId="1957"/>
        </pc:sldMkLst>
        <pc:spChg chg="mod">
          <ac:chgData name="Gabbard, Casye" userId="30eb84ff-2694-4ffb-87a9-658c7b4c7424" providerId="ADAL" clId="{95A74A6E-2223-45EE-A317-E7FB7A88FBB4}" dt="2025-07-31T13:15:35.617" v="7519" actId="26606"/>
          <ac:spMkLst>
            <pc:docMk/>
            <pc:sldMk cId="1733231858" sldId="1957"/>
            <ac:spMk id="2" creationId="{BD7F0AC2-32EE-FE5A-38D0-DACFBC585D09}"/>
          </ac:spMkLst>
        </pc:spChg>
        <pc:spChg chg="add del mod ord">
          <ac:chgData name="Gabbard, Casye" userId="30eb84ff-2694-4ffb-87a9-658c7b4c7424" providerId="ADAL" clId="{95A74A6E-2223-45EE-A317-E7FB7A88FBB4}" dt="2025-07-31T16:08:33.551" v="7641" actId="1076"/>
          <ac:spMkLst>
            <pc:docMk/>
            <pc:sldMk cId="1733231858" sldId="1957"/>
            <ac:spMk id="3" creationId="{16323F6A-84A2-0788-79DD-EF96377E7577}"/>
          </ac:spMkLst>
        </pc:spChg>
        <pc:spChg chg="mod ord">
          <ac:chgData name="Gabbard, Casye" userId="30eb84ff-2694-4ffb-87a9-658c7b4c7424" providerId="ADAL" clId="{95A74A6E-2223-45EE-A317-E7FB7A88FBB4}" dt="2025-07-31T13:15:35.617" v="7519" actId="26606"/>
          <ac:spMkLst>
            <pc:docMk/>
            <pc:sldMk cId="1733231858" sldId="1957"/>
            <ac:spMk id="5" creationId="{2B8853AB-C982-EA6D-DA2D-3324C29C7468}"/>
          </ac:spMkLst>
        </pc:spChg>
      </pc:sldChg>
      <pc:sldChg chg="addSp delSp modSp mod modNotesTx">
        <pc:chgData name="Gabbard, Casye" userId="30eb84ff-2694-4ffb-87a9-658c7b4c7424" providerId="ADAL" clId="{95A74A6E-2223-45EE-A317-E7FB7A88FBB4}" dt="2025-07-31T16:08:42.401" v="7642" actId="1076"/>
        <pc:sldMkLst>
          <pc:docMk/>
          <pc:sldMk cId="2169523893" sldId="1958"/>
        </pc:sldMkLst>
        <pc:spChg chg="mod">
          <ac:chgData name="Gabbard, Casye" userId="30eb84ff-2694-4ffb-87a9-658c7b4c7424" providerId="ADAL" clId="{95A74A6E-2223-45EE-A317-E7FB7A88FBB4}" dt="2025-07-30T13:27:51.112" v="1118" actId="20577"/>
          <ac:spMkLst>
            <pc:docMk/>
            <pc:sldMk cId="2169523893" sldId="1958"/>
            <ac:spMk id="2" creationId="{217AC4A7-971B-3982-61B3-E9C217776844}"/>
          </ac:spMkLst>
        </pc:spChg>
        <pc:spChg chg="add mod">
          <ac:chgData name="Gabbard, Casye" userId="30eb84ff-2694-4ffb-87a9-658c7b4c7424" providerId="ADAL" clId="{95A74A6E-2223-45EE-A317-E7FB7A88FBB4}" dt="2025-07-31T16:08:42.401" v="7642" actId="1076"/>
          <ac:spMkLst>
            <pc:docMk/>
            <pc:sldMk cId="2169523893" sldId="1958"/>
            <ac:spMk id="6" creationId="{2498259F-3079-3A10-03E5-16CDBB2643BF}"/>
          </ac:spMkLst>
        </pc:spChg>
        <pc:picChg chg="add mod">
          <ac:chgData name="Gabbard, Casye" userId="30eb84ff-2694-4ffb-87a9-658c7b4c7424" providerId="ADAL" clId="{95A74A6E-2223-45EE-A317-E7FB7A88FBB4}" dt="2025-07-31T13:19:35.026" v="7603" actId="1076"/>
          <ac:picMkLst>
            <pc:docMk/>
            <pc:sldMk cId="2169523893" sldId="1958"/>
            <ac:picMk id="8" creationId="{AF88C585-51F8-D904-991A-BB0A7D04F6D0}"/>
          </ac:picMkLst>
        </pc:picChg>
      </pc:sldChg>
      <pc:sldChg chg="modSp del mod">
        <pc:chgData name="Gabbard, Casye" userId="30eb84ff-2694-4ffb-87a9-658c7b4c7424" providerId="ADAL" clId="{95A74A6E-2223-45EE-A317-E7FB7A88FBB4}" dt="2025-07-30T12:55:54.572" v="194" actId="2696"/>
        <pc:sldMkLst>
          <pc:docMk/>
          <pc:sldMk cId="1845615082" sldId="2145708507"/>
        </pc:sldMkLst>
      </pc:sldChg>
      <pc:sldChg chg="addSp modSp add mod modNotesTx">
        <pc:chgData name="Gabbard, Casye" userId="30eb84ff-2694-4ffb-87a9-658c7b4c7424" providerId="ADAL" clId="{95A74A6E-2223-45EE-A317-E7FB7A88FBB4}" dt="2025-07-30T20:18:58.184" v="7162" actId="113"/>
        <pc:sldMkLst>
          <pc:docMk/>
          <pc:sldMk cId="3683999683" sldId="2145708508"/>
        </pc:sldMkLst>
        <pc:spChg chg="mod">
          <ac:chgData name="Gabbard, Casye" userId="30eb84ff-2694-4ffb-87a9-658c7b4c7424" providerId="ADAL" clId="{95A74A6E-2223-45EE-A317-E7FB7A88FBB4}" dt="2025-07-30T12:52:22.529" v="174" actId="20577"/>
          <ac:spMkLst>
            <pc:docMk/>
            <pc:sldMk cId="3683999683" sldId="2145708508"/>
            <ac:spMk id="2" creationId="{1E109768-D711-8E75-1B8E-9575B9205EE2}"/>
          </ac:spMkLst>
        </pc:spChg>
        <pc:spChg chg="mod">
          <ac:chgData name="Gabbard, Casye" userId="30eb84ff-2694-4ffb-87a9-658c7b4c7424" providerId="ADAL" clId="{95A74A6E-2223-45EE-A317-E7FB7A88FBB4}" dt="2025-07-30T20:18:58.184" v="7162" actId="113"/>
          <ac:spMkLst>
            <pc:docMk/>
            <pc:sldMk cId="3683999683" sldId="2145708508"/>
            <ac:spMk id="3" creationId="{529C4753-51B4-AC6B-54D9-8092D721DE1F}"/>
          </ac:spMkLst>
        </pc:spChg>
        <pc:picChg chg="add mod">
          <ac:chgData name="Gabbard, Casye" userId="30eb84ff-2694-4ffb-87a9-658c7b4c7424" providerId="ADAL" clId="{95A74A6E-2223-45EE-A317-E7FB7A88FBB4}" dt="2025-07-30T18:36:06.912" v="4214" actId="1076"/>
          <ac:picMkLst>
            <pc:docMk/>
            <pc:sldMk cId="3683999683" sldId="2145708508"/>
            <ac:picMk id="6" creationId="{1A17AA78-01AD-DABF-7BFE-A0BD57DF0758}"/>
          </ac:picMkLst>
        </pc:picChg>
      </pc:sldChg>
      <pc:sldChg chg="modSp add del mod">
        <pc:chgData name="Gabbard, Casye" userId="30eb84ff-2694-4ffb-87a9-658c7b4c7424" providerId="ADAL" clId="{95A74A6E-2223-45EE-A317-E7FB7A88FBB4}" dt="2025-07-30T12:49:17.029" v="133" actId="2696"/>
        <pc:sldMkLst>
          <pc:docMk/>
          <pc:sldMk cId="4251746665" sldId="2145708508"/>
        </pc:sldMkLst>
      </pc:sldChg>
      <pc:sldChg chg="modSp add del mod">
        <pc:chgData name="Gabbard, Casye" userId="30eb84ff-2694-4ffb-87a9-658c7b4c7424" providerId="ADAL" clId="{95A74A6E-2223-45EE-A317-E7FB7A88FBB4}" dt="2025-07-30T13:45:46.600" v="1512" actId="2696"/>
        <pc:sldMkLst>
          <pc:docMk/>
          <pc:sldMk cId="3544491204" sldId="2145708509"/>
        </pc:sldMkLst>
      </pc:sldChg>
      <pc:sldChg chg="addSp delSp modSp add mod modNotesTx">
        <pc:chgData name="Gabbard, Casye" userId="30eb84ff-2694-4ffb-87a9-658c7b4c7424" providerId="ADAL" clId="{95A74A6E-2223-45EE-A317-E7FB7A88FBB4}" dt="2025-07-31T16:10:03.166" v="7654" actId="1076"/>
        <pc:sldMkLst>
          <pc:docMk/>
          <pc:sldMk cId="4082050484" sldId="2145708510"/>
        </pc:sldMkLst>
        <pc:spChg chg="mod">
          <ac:chgData name="Gabbard, Casye" userId="30eb84ff-2694-4ffb-87a9-658c7b4c7424" providerId="ADAL" clId="{95A74A6E-2223-45EE-A317-E7FB7A88FBB4}" dt="2025-07-30T18:33:30.898" v="4197" actId="26606"/>
          <ac:spMkLst>
            <pc:docMk/>
            <pc:sldMk cId="4082050484" sldId="2145708510"/>
            <ac:spMk id="2" creationId="{DC6C5C27-A0B0-016A-2423-A08E1715A125}"/>
          </ac:spMkLst>
        </pc:spChg>
        <pc:spChg chg="mod ord">
          <ac:chgData name="Gabbard, Casye" userId="30eb84ff-2694-4ffb-87a9-658c7b4c7424" providerId="ADAL" clId="{95A74A6E-2223-45EE-A317-E7FB7A88FBB4}" dt="2025-07-30T18:35:03.873" v="4212" actId="26606"/>
          <ac:spMkLst>
            <pc:docMk/>
            <pc:sldMk cId="4082050484" sldId="2145708510"/>
            <ac:spMk id="5" creationId="{E67D6DE2-79EE-1DE9-203E-A1C952F9A047}"/>
          </ac:spMkLst>
        </pc:spChg>
        <pc:spChg chg="mod">
          <ac:chgData name="Gabbard, Casye" userId="30eb84ff-2694-4ffb-87a9-658c7b4c7424" providerId="ADAL" clId="{95A74A6E-2223-45EE-A317-E7FB7A88FBB4}" dt="2025-07-31T16:10:03.166" v="7654" actId="1076"/>
          <ac:spMkLst>
            <pc:docMk/>
            <pc:sldMk cId="4082050484" sldId="2145708510"/>
            <ac:spMk id="6" creationId="{96FF2801-4945-5694-9DF4-FB0D4734D150}"/>
          </ac:spMkLst>
        </pc:spChg>
      </pc:sldChg>
      <pc:sldChg chg="addSp delSp modSp add del mod">
        <pc:chgData name="Gabbard, Casye" userId="30eb84ff-2694-4ffb-87a9-658c7b4c7424" providerId="ADAL" clId="{95A74A6E-2223-45EE-A317-E7FB7A88FBB4}" dt="2025-07-31T11:52:37.905" v="7191" actId="2696"/>
        <pc:sldMkLst>
          <pc:docMk/>
          <pc:sldMk cId="3383626659" sldId="2145708511"/>
        </pc:sldMkLst>
      </pc:sldChg>
      <pc:sldChg chg="addSp delSp modSp add mod">
        <pc:chgData name="Gabbard, Casye" userId="30eb84ff-2694-4ffb-87a9-658c7b4c7424" providerId="ADAL" clId="{95A74A6E-2223-45EE-A317-E7FB7A88FBB4}" dt="2025-07-31T12:51:23.970" v="7431" actId="20577"/>
        <pc:sldMkLst>
          <pc:docMk/>
          <pc:sldMk cId="3237721869" sldId="2145708512"/>
        </pc:sldMkLst>
        <pc:spChg chg="mod">
          <ac:chgData name="Gabbard, Casye" userId="30eb84ff-2694-4ffb-87a9-658c7b4c7424" providerId="ADAL" clId="{95A74A6E-2223-45EE-A317-E7FB7A88FBB4}" dt="2025-07-31T12:51:23.970" v="7431" actId="20577"/>
          <ac:spMkLst>
            <pc:docMk/>
            <pc:sldMk cId="3237721869" sldId="2145708512"/>
            <ac:spMk id="2" creationId="{0514455F-9E82-1C4B-C9B2-A1BDB8A3F133}"/>
          </ac:spMkLst>
        </pc:spChg>
        <pc:spChg chg="mod">
          <ac:chgData name="Gabbard, Casye" userId="30eb84ff-2694-4ffb-87a9-658c7b4c7424" providerId="ADAL" clId="{95A74A6E-2223-45EE-A317-E7FB7A88FBB4}" dt="2025-07-30T13:51:53.236" v="1738" actId="1076"/>
          <ac:spMkLst>
            <pc:docMk/>
            <pc:sldMk cId="3237721869" sldId="2145708512"/>
            <ac:spMk id="6" creationId="{8E6BED03-CE71-16C2-8138-D0C96CBE0A68}"/>
          </ac:spMkLst>
        </pc:spChg>
        <pc:spChg chg="add mod">
          <ac:chgData name="Gabbard, Casye" userId="30eb84ff-2694-4ffb-87a9-658c7b4c7424" providerId="ADAL" clId="{95A74A6E-2223-45EE-A317-E7FB7A88FBB4}" dt="2025-07-31T12:40:43.242" v="7320" actId="1076"/>
          <ac:spMkLst>
            <pc:docMk/>
            <pc:sldMk cId="3237721869" sldId="2145708512"/>
            <ac:spMk id="13" creationId="{59133D6A-51AC-FDA6-BE68-C6A8DC4E0283}"/>
          </ac:spMkLst>
        </pc:spChg>
        <pc:spChg chg="add mod">
          <ac:chgData name="Gabbard, Casye" userId="30eb84ff-2694-4ffb-87a9-658c7b4c7424" providerId="ADAL" clId="{95A74A6E-2223-45EE-A317-E7FB7A88FBB4}" dt="2025-07-31T12:40:30.928" v="7318" actId="1076"/>
          <ac:spMkLst>
            <pc:docMk/>
            <pc:sldMk cId="3237721869" sldId="2145708512"/>
            <ac:spMk id="15" creationId="{84E5A2E9-2B5E-96AE-F264-E880F36E0CDA}"/>
          </ac:spMkLst>
        </pc:spChg>
        <pc:picChg chg="add mod">
          <ac:chgData name="Gabbard, Casye" userId="30eb84ff-2694-4ffb-87a9-658c7b4c7424" providerId="ADAL" clId="{95A74A6E-2223-45EE-A317-E7FB7A88FBB4}" dt="2025-07-31T12:39:44.771" v="7309" actId="1076"/>
          <ac:picMkLst>
            <pc:docMk/>
            <pc:sldMk cId="3237721869" sldId="2145708512"/>
            <ac:picMk id="8" creationId="{6D235B42-4BC3-8F77-BA28-19EEE3761A49}"/>
          </ac:picMkLst>
        </pc:picChg>
        <pc:picChg chg="add mod">
          <ac:chgData name="Gabbard, Casye" userId="30eb84ff-2694-4ffb-87a9-658c7b4c7424" providerId="ADAL" clId="{95A74A6E-2223-45EE-A317-E7FB7A88FBB4}" dt="2025-07-31T12:40:04.345" v="7316" actId="1076"/>
          <ac:picMkLst>
            <pc:docMk/>
            <pc:sldMk cId="3237721869" sldId="2145708512"/>
            <ac:picMk id="10" creationId="{ECCD51F2-0753-A402-A8B7-38C1F15386B4}"/>
          </ac:picMkLst>
        </pc:picChg>
        <pc:picChg chg="add mod">
          <ac:chgData name="Gabbard, Casye" userId="30eb84ff-2694-4ffb-87a9-658c7b4c7424" providerId="ADAL" clId="{95A74A6E-2223-45EE-A317-E7FB7A88FBB4}" dt="2025-07-31T12:40:12.939" v="7317" actId="1076"/>
          <ac:picMkLst>
            <pc:docMk/>
            <pc:sldMk cId="3237721869" sldId="2145708512"/>
            <ac:picMk id="12" creationId="{8FCCF124-DC05-98DB-6760-EA9EBB5F5845}"/>
          </ac:picMkLst>
        </pc:picChg>
      </pc:sldChg>
      <pc:sldChg chg="addSp delSp modSp add del mod ord">
        <pc:chgData name="Gabbard, Casye" userId="30eb84ff-2694-4ffb-87a9-658c7b4c7424" providerId="ADAL" clId="{95A74A6E-2223-45EE-A317-E7FB7A88FBB4}" dt="2025-07-31T11:52:44.470" v="7192" actId="2696"/>
        <pc:sldMkLst>
          <pc:docMk/>
          <pc:sldMk cId="822359427" sldId="2145708513"/>
        </pc:sldMkLst>
      </pc:sldChg>
      <pc:sldChg chg="modSp add mod ord modClrScheme chgLayout">
        <pc:chgData name="Gabbard, Casye" userId="30eb84ff-2694-4ffb-87a9-658c7b4c7424" providerId="ADAL" clId="{95A74A6E-2223-45EE-A317-E7FB7A88FBB4}" dt="2025-07-31T13:17:50.973" v="7602" actId="20577"/>
        <pc:sldMkLst>
          <pc:docMk/>
          <pc:sldMk cId="839954889" sldId="2145708514"/>
        </pc:sldMkLst>
        <pc:spChg chg="mod">
          <ac:chgData name="Gabbard, Casye" userId="30eb84ff-2694-4ffb-87a9-658c7b4c7424" providerId="ADAL" clId="{95A74A6E-2223-45EE-A317-E7FB7A88FBB4}" dt="2025-07-31T13:17:01.410" v="7569" actId="26606"/>
          <ac:spMkLst>
            <pc:docMk/>
            <pc:sldMk cId="839954889" sldId="2145708514"/>
            <ac:spMk id="2" creationId="{84030297-38BA-8A35-1975-55FD35ABEFAD}"/>
          </ac:spMkLst>
        </pc:spChg>
        <pc:spChg chg="mod">
          <ac:chgData name="Gabbard, Casye" userId="30eb84ff-2694-4ffb-87a9-658c7b4c7424" providerId="ADAL" clId="{95A74A6E-2223-45EE-A317-E7FB7A88FBB4}" dt="2025-07-31T13:17:50.973" v="7602" actId="20577"/>
          <ac:spMkLst>
            <pc:docMk/>
            <pc:sldMk cId="839954889" sldId="2145708514"/>
            <ac:spMk id="3" creationId="{638278D1-0AE4-1E67-AEB1-3F4B951303C8}"/>
          </ac:spMkLst>
        </pc:spChg>
        <pc:spChg chg="mod">
          <ac:chgData name="Gabbard, Casye" userId="30eb84ff-2694-4ffb-87a9-658c7b4c7424" providerId="ADAL" clId="{95A74A6E-2223-45EE-A317-E7FB7A88FBB4}" dt="2025-07-31T13:17:01.410" v="7569" actId="26606"/>
          <ac:spMkLst>
            <pc:docMk/>
            <pc:sldMk cId="839954889" sldId="2145708514"/>
            <ac:spMk id="5" creationId="{F5B67129-95BB-BA9A-0F4C-FBCAE55ACA77}"/>
          </ac:spMkLst>
        </pc:spChg>
        <pc:spChg chg="mod ord">
          <ac:chgData name="Gabbard, Casye" userId="30eb84ff-2694-4ffb-87a9-658c7b4c7424" providerId="ADAL" clId="{95A74A6E-2223-45EE-A317-E7FB7A88FBB4}" dt="2025-07-31T13:17:01.410" v="7569" actId="26606"/>
          <ac:spMkLst>
            <pc:docMk/>
            <pc:sldMk cId="839954889" sldId="2145708514"/>
            <ac:spMk id="6" creationId="{D2E8AC69-63FF-2707-F093-522B74E94B69}"/>
          </ac:spMkLst>
        </pc:spChg>
      </pc:sldChg>
      <pc:sldChg chg="modSp add del mod ord">
        <pc:chgData name="Gabbard, Casye" userId="30eb84ff-2694-4ffb-87a9-658c7b4c7424" providerId="ADAL" clId="{95A74A6E-2223-45EE-A317-E7FB7A88FBB4}" dt="2025-07-31T11:52:49.606" v="7193" actId="2696"/>
        <pc:sldMkLst>
          <pc:docMk/>
          <pc:sldMk cId="4285873040" sldId="2145708515"/>
        </pc:sldMkLst>
      </pc:sldChg>
      <pc:sldChg chg="addSp delSp modSp add mod ord">
        <pc:chgData name="Gabbard, Casye" userId="30eb84ff-2694-4ffb-87a9-658c7b4c7424" providerId="ADAL" clId="{95A74A6E-2223-45EE-A317-E7FB7A88FBB4}" dt="2025-07-31T18:04:04.980" v="7669" actId="14100"/>
        <pc:sldMkLst>
          <pc:docMk/>
          <pc:sldMk cId="426257615" sldId="2145708516"/>
        </pc:sldMkLst>
        <pc:spChg chg="mod">
          <ac:chgData name="Gabbard, Casye" userId="30eb84ff-2694-4ffb-87a9-658c7b4c7424" providerId="ADAL" clId="{95A74A6E-2223-45EE-A317-E7FB7A88FBB4}" dt="2025-07-30T14:08:16.998" v="2128" actId="20577"/>
          <ac:spMkLst>
            <pc:docMk/>
            <pc:sldMk cId="426257615" sldId="2145708516"/>
            <ac:spMk id="2" creationId="{12518316-BFA0-0800-6F28-E4DD16BEACD4}"/>
          </ac:spMkLst>
        </pc:spChg>
        <pc:spChg chg="mod">
          <ac:chgData name="Gabbard, Casye" userId="30eb84ff-2694-4ffb-87a9-658c7b4c7424" providerId="ADAL" clId="{95A74A6E-2223-45EE-A317-E7FB7A88FBB4}" dt="2025-07-31T18:03:39.570" v="7663" actId="14100"/>
          <ac:spMkLst>
            <pc:docMk/>
            <pc:sldMk cId="426257615" sldId="2145708516"/>
            <ac:spMk id="3" creationId="{85B70ACA-C777-B1B0-3801-7DB803E657D6}"/>
          </ac:spMkLst>
        </pc:spChg>
        <pc:picChg chg="add mod">
          <ac:chgData name="Gabbard, Casye" userId="30eb84ff-2694-4ffb-87a9-658c7b4c7424" providerId="ADAL" clId="{95A74A6E-2223-45EE-A317-E7FB7A88FBB4}" dt="2025-07-31T18:04:04.980" v="7669" actId="14100"/>
          <ac:picMkLst>
            <pc:docMk/>
            <pc:sldMk cId="426257615" sldId="2145708516"/>
            <ac:picMk id="9" creationId="{63EBA078-04AC-6FCE-17A0-5C7531133F67}"/>
          </ac:picMkLst>
        </pc:picChg>
      </pc:sldChg>
      <pc:sldChg chg="modSp add del mod ord">
        <pc:chgData name="Gabbard, Casye" userId="30eb84ff-2694-4ffb-87a9-658c7b4c7424" providerId="ADAL" clId="{95A74A6E-2223-45EE-A317-E7FB7A88FBB4}" dt="2025-07-31T11:52:54.055" v="7194" actId="2696"/>
        <pc:sldMkLst>
          <pc:docMk/>
          <pc:sldMk cId="250660149" sldId="2145708518"/>
        </pc:sldMkLst>
      </pc:sldChg>
      <pc:sldChg chg="modSp add mod ord">
        <pc:chgData name="Gabbard, Casye" userId="30eb84ff-2694-4ffb-87a9-658c7b4c7424" providerId="ADAL" clId="{95A74A6E-2223-45EE-A317-E7FB7A88FBB4}" dt="2025-07-31T18:04:31.673" v="7675" actId="1076"/>
        <pc:sldMkLst>
          <pc:docMk/>
          <pc:sldMk cId="3422689039" sldId="2145708519"/>
        </pc:sldMkLst>
        <pc:spChg chg="mod">
          <ac:chgData name="Gabbard, Casye" userId="30eb84ff-2694-4ffb-87a9-658c7b4c7424" providerId="ADAL" clId="{95A74A6E-2223-45EE-A317-E7FB7A88FBB4}" dt="2025-07-30T14:10:48.405" v="2411" actId="20577"/>
          <ac:spMkLst>
            <pc:docMk/>
            <pc:sldMk cId="3422689039" sldId="2145708519"/>
            <ac:spMk id="2" creationId="{4E833A76-CE48-A265-7FAE-A3F7AD29EA62}"/>
          </ac:spMkLst>
        </pc:spChg>
        <pc:spChg chg="mod">
          <ac:chgData name="Gabbard, Casye" userId="30eb84ff-2694-4ffb-87a9-658c7b4c7424" providerId="ADAL" clId="{95A74A6E-2223-45EE-A317-E7FB7A88FBB4}" dt="2025-07-31T18:04:23.805" v="7672" actId="14100"/>
          <ac:spMkLst>
            <pc:docMk/>
            <pc:sldMk cId="3422689039" sldId="2145708519"/>
            <ac:spMk id="3" creationId="{971CC04F-A630-55A0-3419-35FA1E87923B}"/>
          </ac:spMkLst>
        </pc:spChg>
        <pc:picChg chg="mod">
          <ac:chgData name="Gabbard, Casye" userId="30eb84ff-2694-4ffb-87a9-658c7b4c7424" providerId="ADAL" clId="{95A74A6E-2223-45EE-A317-E7FB7A88FBB4}" dt="2025-07-31T18:04:31.673" v="7675" actId="1076"/>
          <ac:picMkLst>
            <pc:docMk/>
            <pc:sldMk cId="3422689039" sldId="2145708519"/>
            <ac:picMk id="4" creationId="{B260E69B-2BA9-5E14-FC92-772DCEFDC093}"/>
          </ac:picMkLst>
        </pc:picChg>
      </pc:sldChg>
      <pc:sldChg chg="modSp add del mod ord">
        <pc:chgData name="Gabbard, Casye" userId="30eb84ff-2694-4ffb-87a9-658c7b4c7424" providerId="ADAL" clId="{95A74A6E-2223-45EE-A317-E7FB7A88FBB4}" dt="2025-07-31T11:52:59.213" v="7195" actId="2696"/>
        <pc:sldMkLst>
          <pc:docMk/>
          <pc:sldMk cId="3833600964" sldId="2145708521"/>
        </pc:sldMkLst>
      </pc:sldChg>
      <pc:sldChg chg="addSp modSp add mod ord">
        <pc:chgData name="Gabbard, Casye" userId="30eb84ff-2694-4ffb-87a9-658c7b4c7424" providerId="ADAL" clId="{95A74A6E-2223-45EE-A317-E7FB7A88FBB4}" dt="2025-07-31T18:05:03.836" v="7682" actId="1076"/>
        <pc:sldMkLst>
          <pc:docMk/>
          <pc:sldMk cId="2066610060" sldId="2145708522"/>
        </pc:sldMkLst>
        <pc:spChg chg="mod">
          <ac:chgData name="Gabbard, Casye" userId="30eb84ff-2694-4ffb-87a9-658c7b4c7424" providerId="ADAL" clId="{95A74A6E-2223-45EE-A317-E7FB7A88FBB4}" dt="2025-07-30T14:15:50.726" v="2623" actId="20577"/>
          <ac:spMkLst>
            <pc:docMk/>
            <pc:sldMk cId="2066610060" sldId="2145708522"/>
            <ac:spMk id="2" creationId="{5123C124-5125-FE43-3F5E-291DBD14DEE0}"/>
          </ac:spMkLst>
        </pc:spChg>
        <pc:spChg chg="mod">
          <ac:chgData name="Gabbard, Casye" userId="30eb84ff-2694-4ffb-87a9-658c7b4c7424" providerId="ADAL" clId="{95A74A6E-2223-45EE-A317-E7FB7A88FBB4}" dt="2025-07-31T18:04:48.396" v="7677" actId="1076"/>
          <ac:spMkLst>
            <pc:docMk/>
            <pc:sldMk cId="2066610060" sldId="2145708522"/>
            <ac:spMk id="3" creationId="{C7B46C63-1F65-78A1-81AB-A59E03390F46}"/>
          </ac:spMkLst>
        </pc:spChg>
        <pc:spChg chg="mod">
          <ac:chgData name="Gabbard, Casye" userId="30eb84ff-2694-4ffb-87a9-658c7b4c7424" providerId="ADAL" clId="{95A74A6E-2223-45EE-A317-E7FB7A88FBB4}" dt="2025-07-30T14:17:14.173" v="2678" actId="1076"/>
          <ac:spMkLst>
            <pc:docMk/>
            <pc:sldMk cId="2066610060" sldId="2145708522"/>
            <ac:spMk id="6" creationId="{1DFA9B09-E403-FF22-0CB4-BA54FFAA4FBE}"/>
          </ac:spMkLst>
        </pc:spChg>
        <pc:picChg chg="add mod">
          <ac:chgData name="Gabbard, Casye" userId="30eb84ff-2694-4ffb-87a9-658c7b4c7424" providerId="ADAL" clId="{95A74A6E-2223-45EE-A317-E7FB7A88FBB4}" dt="2025-07-31T18:05:03.836" v="7682" actId="1076"/>
          <ac:picMkLst>
            <pc:docMk/>
            <pc:sldMk cId="2066610060" sldId="2145708522"/>
            <ac:picMk id="4" creationId="{4372BD66-3B4A-7ECF-AFCB-46C24310B4E5}"/>
          </ac:picMkLst>
        </pc:picChg>
      </pc:sldChg>
      <pc:sldChg chg="addSp modSp add del mod ord modNotesTx">
        <pc:chgData name="Gabbard, Casye" userId="30eb84ff-2694-4ffb-87a9-658c7b4c7424" providerId="ADAL" clId="{95A74A6E-2223-45EE-A317-E7FB7A88FBB4}" dt="2025-07-31T11:53:18.473" v="7197" actId="2696"/>
        <pc:sldMkLst>
          <pc:docMk/>
          <pc:sldMk cId="2700902220" sldId="2145708523"/>
        </pc:sldMkLst>
      </pc:sldChg>
      <pc:sldChg chg="addSp delSp modSp add mod ord modNotesTx">
        <pc:chgData name="Gabbard, Casye" userId="30eb84ff-2694-4ffb-87a9-658c7b4c7424" providerId="ADAL" clId="{95A74A6E-2223-45EE-A317-E7FB7A88FBB4}" dt="2025-07-31T18:05:23.008" v="7688" actId="1076"/>
        <pc:sldMkLst>
          <pc:docMk/>
          <pc:sldMk cId="4233025416" sldId="2145708524"/>
        </pc:sldMkLst>
        <pc:spChg chg="mod">
          <ac:chgData name="Gabbard, Casye" userId="30eb84ff-2694-4ffb-87a9-658c7b4c7424" providerId="ADAL" clId="{95A74A6E-2223-45EE-A317-E7FB7A88FBB4}" dt="2025-07-30T14:18:55.984" v="2778" actId="20577"/>
          <ac:spMkLst>
            <pc:docMk/>
            <pc:sldMk cId="4233025416" sldId="2145708524"/>
            <ac:spMk id="2" creationId="{65E0CB5F-908F-2038-9C7D-DE795F30276C}"/>
          </ac:spMkLst>
        </pc:spChg>
        <pc:spChg chg="mod">
          <ac:chgData name="Gabbard, Casye" userId="30eb84ff-2694-4ffb-87a9-658c7b4c7424" providerId="ADAL" clId="{95A74A6E-2223-45EE-A317-E7FB7A88FBB4}" dt="2025-07-31T16:10:15.827" v="7657" actId="1076"/>
          <ac:spMkLst>
            <pc:docMk/>
            <pc:sldMk cId="4233025416" sldId="2145708524"/>
            <ac:spMk id="3" creationId="{C8958C2E-0D29-F549-14CE-0A73CC12DD99}"/>
          </ac:spMkLst>
        </pc:spChg>
        <pc:spChg chg="mod">
          <ac:chgData name="Gabbard, Casye" userId="30eb84ff-2694-4ffb-87a9-658c7b4c7424" providerId="ADAL" clId="{95A74A6E-2223-45EE-A317-E7FB7A88FBB4}" dt="2025-07-30T16:34:39.569" v="2964" actId="1076"/>
          <ac:spMkLst>
            <pc:docMk/>
            <pc:sldMk cId="4233025416" sldId="2145708524"/>
            <ac:spMk id="6" creationId="{57410D9F-6930-21B3-F1B5-9F2AB4BEEE23}"/>
          </ac:spMkLst>
        </pc:spChg>
        <pc:picChg chg="add mod">
          <ac:chgData name="Gabbard, Casye" userId="30eb84ff-2694-4ffb-87a9-658c7b4c7424" providerId="ADAL" clId="{95A74A6E-2223-45EE-A317-E7FB7A88FBB4}" dt="2025-07-31T18:05:23.008" v="7688" actId="1076"/>
          <ac:picMkLst>
            <pc:docMk/>
            <pc:sldMk cId="4233025416" sldId="2145708524"/>
            <ac:picMk id="9" creationId="{83344547-F945-83B0-D645-968E83661495}"/>
          </ac:picMkLst>
        </pc:picChg>
      </pc:sldChg>
      <pc:sldChg chg="addSp modSp add del mod ord modNotesTx">
        <pc:chgData name="Gabbard, Casye" userId="30eb84ff-2694-4ffb-87a9-658c7b4c7424" providerId="ADAL" clId="{95A74A6E-2223-45EE-A317-E7FB7A88FBB4}" dt="2025-07-31T11:54:11.544" v="7198" actId="2696"/>
        <pc:sldMkLst>
          <pc:docMk/>
          <pc:sldMk cId="1812702500" sldId="2145708525"/>
        </pc:sldMkLst>
      </pc:sldChg>
      <pc:sldChg chg="addSp delSp modSp add mod ord modNotesTx">
        <pc:chgData name="Gabbard, Casye" userId="30eb84ff-2694-4ffb-87a9-658c7b4c7424" providerId="ADAL" clId="{95A74A6E-2223-45EE-A317-E7FB7A88FBB4}" dt="2025-07-31T18:05:29.817" v="7689" actId="14100"/>
        <pc:sldMkLst>
          <pc:docMk/>
          <pc:sldMk cId="1110803524" sldId="2145708526"/>
        </pc:sldMkLst>
        <pc:spChg chg="mod">
          <ac:chgData name="Gabbard, Casye" userId="30eb84ff-2694-4ffb-87a9-658c7b4c7424" providerId="ADAL" clId="{95A74A6E-2223-45EE-A317-E7FB7A88FBB4}" dt="2025-07-30T14:19:54.637" v="2864" actId="20577"/>
          <ac:spMkLst>
            <pc:docMk/>
            <pc:sldMk cId="1110803524" sldId="2145708526"/>
            <ac:spMk id="2" creationId="{6080FEB0-20D7-5008-50D5-301953006B7B}"/>
          </ac:spMkLst>
        </pc:spChg>
        <pc:spChg chg="mod">
          <ac:chgData name="Gabbard, Casye" userId="30eb84ff-2694-4ffb-87a9-658c7b4c7424" providerId="ADAL" clId="{95A74A6E-2223-45EE-A317-E7FB7A88FBB4}" dt="2025-07-31T16:10:26.916" v="7658" actId="1076"/>
          <ac:spMkLst>
            <pc:docMk/>
            <pc:sldMk cId="1110803524" sldId="2145708526"/>
            <ac:spMk id="3" creationId="{3D9E2D48-D17B-3AE1-8BBE-7B75A200E181}"/>
          </ac:spMkLst>
        </pc:spChg>
        <pc:spChg chg="mod">
          <ac:chgData name="Gabbard, Casye" userId="30eb84ff-2694-4ffb-87a9-658c7b4c7424" providerId="ADAL" clId="{95A74A6E-2223-45EE-A317-E7FB7A88FBB4}" dt="2025-07-31T16:05:27.728" v="7631" actId="1076"/>
          <ac:spMkLst>
            <pc:docMk/>
            <pc:sldMk cId="1110803524" sldId="2145708526"/>
            <ac:spMk id="6" creationId="{35A105D0-21BB-B7EF-143F-A333A0AC9B73}"/>
          </ac:spMkLst>
        </pc:spChg>
        <pc:picChg chg="add mod">
          <ac:chgData name="Gabbard, Casye" userId="30eb84ff-2694-4ffb-87a9-658c7b4c7424" providerId="ADAL" clId="{95A74A6E-2223-45EE-A317-E7FB7A88FBB4}" dt="2025-07-31T18:05:29.817" v="7689" actId="14100"/>
          <ac:picMkLst>
            <pc:docMk/>
            <pc:sldMk cId="1110803524" sldId="2145708526"/>
            <ac:picMk id="11" creationId="{28567224-04F6-EC62-58F7-169189F148D3}"/>
          </ac:picMkLst>
        </pc:picChg>
      </pc:sldChg>
      <pc:sldChg chg="addSp delSp modSp add mod ord modNotesTx">
        <pc:chgData name="Gabbard, Casye" userId="30eb84ff-2694-4ffb-87a9-658c7b4c7424" providerId="ADAL" clId="{95A74A6E-2223-45EE-A317-E7FB7A88FBB4}" dt="2025-07-30T20:09:40.296" v="7150" actId="113"/>
        <pc:sldMkLst>
          <pc:docMk/>
          <pc:sldMk cId="2612595528" sldId="2145708530"/>
        </pc:sldMkLst>
        <pc:spChg chg="mod">
          <ac:chgData name="Gabbard, Casye" userId="30eb84ff-2694-4ffb-87a9-658c7b4c7424" providerId="ADAL" clId="{95A74A6E-2223-45EE-A317-E7FB7A88FBB4}" dt="2025-07-30T19:16:51.040" v="5268" actId="26606"/>
          <ac:spMkLst>
            <pc:docMk/>
            <pc:sldMk cId="2612595528" sldId="2145708530"/>
            <ac:spMk id="2" creationId="{7BF51418-7AC7-CAD4-8DF9-21C8ACBC0072}"/>
          </ac:spMkLst>
        </pc:spChg>
        <pc:spChg chg="mod ord">
          <ac:chgData name="Gabbard, Casye" userId="30eb84ff-2694-4ffb-87a9-658c7b4c7424" providerId="ADAL" clId="{95A74A6E-2223-45EE-A317-E7FB7A88FBB4}" dt="2025-07-30T19:16:51.040" v="5268" actId="26606"/>
          <ac:spMkLst>
            <pc:docMk/>
            <pc:sldMk cId="2612595528" sldId="2145708530"/>
            <ac:spMk id="5" creationId="{09E97E0A-7473-BAE5-6431-DE63D9F3A331}"/>
          </ac:spMkLst>
        </pc:spChg>
        <pc:spChg chg="mod">
          <ac:chgData name="Gabbard, Casye" userId="30eb84ff-2694-4ffb-87a9-658c7b4c7424" providerId="ADAL" clId="{95A74A6E-2223-45EE-A317-E7FB7A88FBB4}" dt="2025-07-30T20:06:28.200" v="6569" actId="5793"/>
          <ac:spMkLst>
            <pc:docMk/>
            <pc:sldMk cId="2612595528" sldId="2145708530"/>
            <ac:spMk id="6" creationId="{914A6FA2-2273-0992-C486-D4B0E1FDCC89}"/>
          </ac:spMkLst>
        </pc:spChg>
        <pc:picChg chg="add mod">
          <ac:chgData name="Gabbard, Casye" userId="30eb84ff-2694-4ffb-87a9-658c7b4c7424" providerId="ADAL" clId="{95A74A6E-2223-45EE-A317-E7FB7A88FBB4}" dt="2025-07-30T19:16:51.040" v="5268" actId="26606"/>
          <ac:picMkLst>
            <pc:docMk/>
            <pc:sldMk cId="2612595528" sldId="2145708530"/>
            <ac:picMk id="7" creationId="{44C48F74-79DC-3D99-D62A-CA4714B2D957}"/>
          </ac:picMkLst>
        </pc:picChg>
      </pc:sldChg>
      <pc:sldMasterChg chg="delSldLayout">
        <pc:chgData name="Gabbard, Casye" userId="30eb84ff-2694-4ffb-87a9-658c7b4c7424" providerId="ADAL" clId="{95A74A6E-2223-45EE-A317-E7FB7A88FBB4}" dt="2025-07-30T12:55:54.572" v="194" actId="2696"/>
        <pc:sldMasterMkLst>
          <pc:docMk/>
          <pc:sldMasterMk cId="2955948618" sldId="2147483648"/>
        </pc:sldMasterMkLst>
        <pc:sldLayoutChg chg="del">
          <pc:chgData name="Gabbard, Casye" userId="30eb84ff-2694-4ffb-87a9-658c7b4c7424" providerId="ADAL" clId="{95A74A6E-2223-45EE-A317-E7FB7A88FBB4}" dt="2025-07-30T12:55:54.572" v="194" actId="2696"/>
          <pc:sldLayoutMkLst>
            <pc:docMk/>
            <pc:sldMasterMk cId="2955948618" sldId="2147483648"/>
            <pc:sldLayoutMk cId="1563213997" sldId="2147483699"/>
          </pc:sldLayoutMkLst>
        </pc:sldLayoutChg>
      </pc:sldMasterChg>
    </pc:docChg>
  </pc:docChgLst>
  <pc:docChgLst>
    <pc:chgData name="Tucker, Shelly" userId="S::shelly.tucker@opm.gov::6ab3fb86-f79f-4427-ab5d-f3ad2e6b5044" providerId="AD" clId="Web-{66C68AD5-A835-A50D-81F8-4BAD36DC0145}"/>
    <pc:docChg chg="modSld">
      <pc:chgData name="Tucker, Shelly" userId="S::shelly.tucker@opm.gov::6ab3fb86-f79f-4427-ab5d-f3ad2e6b5044" providerId="AD" clId="Web-{66C68AD5-A835-A50D-81F8-4BAD36DC0145}" dt="2025-02-18T14:37:43.913" v="3" actId="20577"/>
      <pc:docMkLst>
        <pc:docMk/>
      </pc:docMkLst>
      <pc:sldChg chg="modSp">
        <pc:chgData name="Tucker, Shelly" userId="S::shelly.tucker@opm.gov::6ab3fb86-f79f-4427-ab5d-f3ad2e6b5044" providerId="AD" clId="Web-{66C68AD5-A835-A50D-81F8-4BAD36DC0145}" dt="2025-02-18T14:37:43.913" v="3" actId="20577"/>
        <pc:sldMkLst>
          <pc:docMk/>
          <pc:sldMk cId="3240955303" sldId="1923"/>
        </pc:sldMkLst>
      </pc:sldChg>
    </pc:docChg>
  </pc:docChgLst>
  <pc:docChgLst>
    <pc:chgData name="Igo, Julie" userId="S::julie.igo@opm.gov::a4fd500a-c5bc-4d36-bb18-a49e8831ec5d" providerId="AD" clId="Web-{E7EE58F9-2AA2-A5EB-8B7E-998ABFAA265D}"/>
    <pc:docChg chg="mod modSld">
      <pc:chgData name="Igo, Julie" userId="S::julie.igo@opm.gov::a4fd500a-c5bc-4d36-bb18-a49e8831ec5d" providerId="AD" clId="Web-{E7EE58F9-2AA2-A5EB-8B7E-998ABFAA265D}" dt="2025-02-18T17:18:00.966" v="343"/>
      <pc:docMkLst>
        <pc:docMk/>
      </pc:docMkLst>
      <pc:sldChg chg="addSp delSp modSp">
        <pc:chgData name="Igo, Julie" userId="S::julie.igo@opm.gov::a4fd500a-c5bc-4d36-bb18-a49e8831ec5d" providerId="AD" clId="Web-{E7EE58F9-2AA2-A5EB-8B7E-998ABFAA265D}" dt="2025-02-18T17:15:12.460" v="341" actId="14100"/>
        <pc:sldMkLst>
          <pc:docMk/>
          <pc:sldMk cId="2083703627" sldId="1903"/>
        </pc:sldMkLst>
      </pc:sldChg>
      <pc:sldChg chg="addSp modSp">
        <pc:chgData name="Igo, Julie" userId="S::julie.igo@opm.gov::a4fd500a-c5bc-4d36-bb18-a49e8831ec5d" providerId="AD" clId="Web-{E7EE58F9-2AA2-A5EB-8B7E-998ABFAA265D}" dt="2025-02-18T17:18:00.966" v="343"/>
        <pc:sldMkLst>
          <pc:docMk/>
          <pc:sldMk cId="1755247029" sldId="1920"/>
        </pc:sldMkLst>
      </pc:sldChg>
      <pc:sldChg chg="addSp modSp">
        <pc:chgData name="Igo, Julie" userId="S::julie.igo@opm.gov::a4fd500a-c5bc-4d36-bb18-a49e8831ec5d" providerId="AD" clId="Web-{E7EE58F9-2AA2-A5EB-8B7E-998ABFAA265D}" dt="2025-02-18T17:07:34.210" v="248" actId="20577"/>
        <pc:sldMkLst>
          <pc:docMk/>
          <pc:sldMk cId="2812662241" sldId="1921"/>
        </pc:sldMkLst>
      </pc:sldChg>
      <pc:sldChg chg="addSp delSp modSp">
        <pc:chgData name="Igo, Julie" userId="S::julie.igo@opm.gov::a4fd500a-c5bc-4d36-bb18-a49e8831ec5d" providerId="AD" clId="Web-{E7EE58F9-2AA2-A5EB-8B7E-998ABFAA265D}" dt="2025-02-18T17:14:47.740" v="340" actId="1076"/>
        <pc:sldMkLst>
          <pc:docMk/>
          <pc:sldMk cId="2335663175" sldId="1930"/>
        </pc:sldMkLst>
      </pc:sldChg>
      <pc:sldChg chg="addSp modSp">
        <pc:chgData name="Igo, Julie" userId="S::julie.igo@opm.gov::a4fd500a-c5bc-4d36-bb18-a49e8831ec5d" providerId="AD" clId="Web-{E7EE58F9-2AA2-A5EB-8B7E-998ABFAA265D}" dt="2025-02-18T17:13:09.096" v="317" actId="14100"/>
        <pc:sldMkLst>
          <pc:docMk/>
          <pc:sldMk cId="1114530315" sldId="1931"/>
        </pc:sldMkLst>
      </pc:sldChg>
    </pc:docChg>
  </pc:docChgLst>
  <pc:docChgLst>
    <pc:chgData name="Hotra, Eddie" userId="S::eddie.hotra@opm.gov::34f9e1a2-38c8-4f21-b422-e817422faac8" providerId="AD" clId="Web-{6EB68E86-3AAF-F7D4-90DD-88B2A351B4EB}"/>
    <pc:docChg chg="modSld">
      <pc:chgData name="Hotra, Eddie" userId="S::eddie.hotra@opm.gov::34f9e1a2-38c8-4f21-b422-e817422faac8" providerId="AD" clId="Web-{6EB68E86-3AAF-F7D4-90DD-88B2A351B4EB}" dt="2025-07-29T20:10:17.562" v="11" actId="20577"/>
      <pc:docMkLst>
        <pc:docMk/>
      </pc:docMkLst>
      <pc:sldChg chg="modSp">
        <pc:chgData name="Hotra, Eddie" userId="S::eddie.hotra@opm.gov::34f9e1a2-38c8-4f21-b422-e817422faac8" providerId="AD" clId="Web-{6EB68E86-3AAF-F7D4-90DD-88B2A351B4EB}" dt="2025-07-29T20:10:17.562" v="11" actId="20577"/>
        <pc:sldMkLst>
          <pc:docMk/>
          <pc:sldMk cId="3640595599" sldId="1748"/>
        </pc:sldMkLst>
        <pc:spChg chg="mod">
          <ac:chgData name="Hotra, Eddie" userId="S::eddie.hotra@opm.gov::34f9e1a2-38c8-4f21-b422-e817422faac8" providerId="AD" clId="Web-{6EB68E86-3AAF-F7D4-90DD-88B2A351B4EB}" dt="2025-07-29T20:10:17.562" v="11" actId="20577"/>
          <ac:spMkLst>
            <pc:docMk/>
            <pc:sldMk cId="3640595599" sldId="1748"/>
            <ac:spMk id="5" creationId="{3916CC7A-B5B3-D1D0-CDAE-9A8101B2FE67}"/>
          </ac:spMkLst>
        </pc:spChg>
      </pc:sldChg>
    </pc:docChg>
  </pc:docChgLst>
  <pc:docChgLst>
    <pc:chgData name="Tucker, Shelly" userId="S::shelly.tucker@opm.gov::6ab3fb86-f79f-4427-ab5d-f3ad2e6b5044" providerId="AD" clId="Web-{27471535-C546-4DFD-88F4-53A52813EDE9}"/>
    <pc:docChg chg="delSld modSld">
      <pc:chgData name="Tucker, Shelly" userId="S::shelly.tucker@opm.gov::6ab3fb86-f79f-4427-ab5d-f3ad2e6b5044" providerId="AD" clId="Web-{27471535-C546-4DFD-88F4-53A52813EDE9}" dt="2024-11-15T15:05:48.038" v="128" actId="20577"/>
      <pc:docMkLst>
        <pc:docMk/>
      </pc:docMkLst>
      <pc:sldChg chg="modSp">
        <pc:chgData name="Tucker, Shelly" userId="S::shelly.tucker@opm.gov::6ab3fb86-f79f-4427-ab5d-f3ad2e6b5044" providerId="AD" clId="Web-{27471535-C546-4DFD-88F4-53A52813EDE9}" dt="2024-11-15T15:05:48.038" v="128" actId="20577"/>
        <pc:sldMkLst>
          <pc:docMk/>
          <pc:sldMk cId="2893507911" sldId="870"/>
        </pc:sldMkLst>
      </pc:sldChg>
      <pc:sldChg chg="modSp">
        <pc:chgData name="Tucker, Shelly" userId="S::shelly.tucker@opm.gov::6ab3fb86-f79f-4427-ab5d-f3ad2e6b5044" providerId="AD" clId="Web-{27471535-C546-4DFD-88F4-53A52813EDE9}" dt="2024-11-15T14:54:53.604" v="28" actId="20577"/>
        <pc:sldMkLst>
          <pc:docMk/>
          <pc:sldMk cId="1620063812" sldId="1681"/>
        </pc:sldMkLst>
      </pc:sldChg>
      <pc:sldChg chg="modSp">
        <pc:chgData name="Tucker, Shelly" userId="S::shelly.tucker@opm.gov::6ab3fb86-f79f-4427-ab5d-f3ad2e6b5044" providerId="AD" clId="Web-{27471535-C546-4DFD-88F4-53A52813EDE9}" dt="2024-11-15T14:55:58.510" v="38" actId="20577"/>
        <pc:sldMkLst>
          <pc:docMk/>
          <pc:sldMk cId="2812820861" sldId="1711"/>
        </pc:sldMkLst>
      </pc:sldChg>
      <pc:sldChg chg="modSp">
        <pc:chgData name="Tucker, Shelly" userId="S::shelly.tucker@opm.gov::6ab3fb86-f79f-4427-ab5d-f3ad2e6b5044" providerId="AD" clId="Web-{27471535-C546-4DFD-88F4-53A52813EDE9}" dt="2024-11-15T14:57:10.978" v="47" actId="20577"/>
        <pc:sldMkLst>
          <pc:docMk/>
          <pc:sldMk cId="1221766353" sldId="1738"/>
        </pc:sldMkLst>
      </pc:sldChg>
      <pc:sldChg chg="modSp">
        <pc:chgData name="Tucker, Shelly" userId="S::shelly.tucker@opm.gov::6ab3fb86-f79f-4427-ab5d-f3ad2e6b5044" providerId="AD" clId="Web-{27471535-C546-4DFD-88F4-53A52813EDE9}" dt="2024-11-15T14:52:24.260" v="13" actId="20577"/>
        <pc:sldMkLst>
          <pc:docMk/>
          <pc:sldMk cId="3640595599" sldId="1748"/>
        </pc:sldMkLst>
      </pc:sldChg>
      <pc:sldChg chg="modSp">
        <pc:chgData name="Tucker, Shelly" userId="S::shelly.tucker@opm.gov::6ab3fb86-f79f-4427-ab5d-f3ad2e6b5044" providerId="AD" clId="Web-{27471535-C546-4DFD-88F4-53A52813EDE9}" dt="2024-11-15T14:55:25.853" v="30" actId="20577"/>
        <pc:sldMkLst>
          <pc:docMk/>
          <pc:sldMk cId="2493804771" sldId="1882"/>
        </pc:sldMkLst>
      </pc:sldChg>
      <pc:sldChg chg="del">
        <pc:chgData name="Tucker, Shelly" userId="S::shelly.tucker@opm.gov::6ab3fb86-f79f-4427-ab5d-f3ad2e6b5044" providerId="AD" clId="Web-{27471535-C546-4DFD-88F4-53A52813EDE9}" dt="2024-11-15T14:55:53.447" v="37"/>
        <pc:sldMkLst>
          <pc:docMk/>
          <pc:sldMk cId="3100686113" sldId="1885"/>
        </pc:sldMkLst>
      </pc:sldChg>
      <pc:sldChg chg="addSp delSp modSp">
        <pc:chgData name="Tucker, Shelly" userId="S::shelly.tucker@opm.gov::6ab3fb86-f79f-4427-ab5d-f3ad2e6b5044" providerId="AD" clId="Web-{27471535-C546-4DFD-88F4-53A52813EDE9}" dt="2024-11-15T14:56:42.541" v="41"/>
        <pc:sldMkLst>
          <pc:docMk/>
          <pc:sldMk cId="2986865749" sldId="1889"/>
        </pc:sldMkLst>
      </pc:sldChg>
      <pc:sldChg chg="del">
        <pc:chgData name="Tucker, Shelly" userId="S::shelly.tucker@opm.gov::6ab3fb86-f79f-4427-ab5d-f3ad2e6b5044" providerId="AD" clId="Web-{27471535-C546-4DFD-88F4-53A52813EDE9}" dt="2024-11-15T14:56:55.056" v="44"/>
        <pc:sldMkLst>
          <pc:docMk/>
          <pc:sldMk cId="333003598" sldId="1893"/>
        </pc:sldMkLst>
      </pc:sldChg>
      <pc:sldChg chg="del">
        <pc:chgData name="Tucker, Shelly" userId="S::shelly.tucker@opm.gov::6ab3fb86-f79f-4427-ab5d-f3ad2e6b5044" providerId="AD" clId="Web-{27471535-C546-4DFD-88F4-53A52813EDE9}" dt="2024-11-15T14:57:01.525" v="45"/>
        <pc:sldMkLst>
          <pc:docMk/>
          <pc:sldMk cId="642137222" sldId="1894"/>
        </pc:sldMkLst>
      </pc:sldChg>
      <pc:sldChg chg="del">
        <pc:chgData name="Tucker, Shelly" userId="S::shelly.tucker@opm.gov::6ab3fb86-f79f-4427-ab5d-f3ad2e6b5044" providerId="AD" clId="Web-{27471535-C546-4DFD-88F4-53A52813EDE9}" dt="2024-11-15T14:57:03.337" v="46"/>
        <pc:sldMkLst>
          <pc:docMk/>
          <pc:sldMk cId="2735020620" sldId="1895"/>
        </pc:sldMkLst>
      </pc:sldChg>
      <pc:sldChg chg="addSp delSp modSp">
        <pc:chgData name="Tucker, Shelly" userId="S::shelly.tucker@opm.gov::6ab3fb86-f79f-4427-ab5d-f3ad2e6b5044" providerId="AD" clId="Web-{27471535-C546-4DFD-88F4-53A52813EDE9}" dt="2024-11-15T14:56:38.525" v="40"/>
        <pc:sldMkLst>
          <pc:docMk/>
          <pc:sldMk cId="2679051154" sldId="1896"/>
        </pc:sldMkLst>
      </pc:sldChg>
      <pc:sldChg chg="del">
        <pc:chgData name="Tucker, Shelly" userId="S::shelly.tucker@opm.gov::6ab3fb86-f79f-4427-ab5d-f3ad2e6b5044" providerId="AD" clId="Web-{27471535-C546-4DFD-88F4-53A52813EDE9}" dt="2024-11-15T14:56:50.181" v="42"/>
        <pc:sldMkLst>
          <pc:docMk/>
          <pc:sldMk cId="3125948063" sldId="1897"/>
        </pc:sldMkLst>
      </pc:sldChg>
      <pc:sldChg chg="del">
        <pc:chgData name="Tucker, Shelly" userId="S::shelly.tucker@opm.gov::6ab3fb86-f79f-4427-ab5d-f3ad2e6b5044" providerId="AD" clId="Web-{27471535-C546-4DFD-88F4-53A52813EDE9}" dt="2024-11-15T14:56:52.119" v="43"/>
        <pc:sldMkLst>
          <pc:docMk/>
          <pc:sldMk cId="2800422511" sldId="1902"/>
        </pc:sldMkLst>
      </pc:sldChg>
      <pc:sldChg chg="addSp delSp modSp">
        <pc:chgData name="Tucker, Shelly" userId="S::shelly.tucker@opm.gov::6ab3fb86-f79f-4427-ab5d-f3ad2e6b5044" providerId="AD" clId="Web-{27471535-C546-4DFD-88F4-53A52813EDE9}" dt="2024-11-15T14:56:34.462" v="39"/>
        <pc:sldMkLst>
          <pc:docMk/>
          <pc:sldMk cId="2083703627" sldId="1903"/>
        </pc:sldMkLst>
      </pc:sldChg>
      <pc:sldChg chg="addSp delSp modSp">
        <pc:chgData name="Tucker, Shelly" userId="S::shelly.tucker@opm.gov::6ab3fb86-f79f-4427-ab5d-f3ad2e6b5044" providerId="AD" clId="Web-{27471535-C546-4DFD-88F4-53A52813EDE9}" dt="2024-11-15T14:55:43.728" v="36"/>
        <pc:sldMkLst>
          <pc:docMk/>
          <pc:sldMk cId="2563518427" sldId="1906"/>
        </pc:sldMkLst>
      </pc:sldChg>
    </pc:docChg>
  </pc:docChgLst>
  <pc:docChgLst>
    <pc:chgData name="Hallman, Jason" userId="S::jason.hallman@opm.gov::db22269e-29f3-4d7e-ae66-7418c6993442" providerId="AD" clId="Web-{028EBE68-1DED-9779-DE02-1DAED9B901C1}"/>
    <pc:docChg chg="modSld sldOrd">
      <pc:chgData name="Hallman, Jason" userId="S::jason.hallman@opm.gov::db22269e-29f3-4d7e-ae66-7418c6993442" providerId="AD" clId="Web-{028EBE68-1DED-9779-DE02-1DAED9B901C1}" dt="2025-05-13T13:36:04.620" v="1"/>
      <pc:docMkLst>
        <pc:docMk/>
      </pc:docMkLst>
      <pc:sldChg chg="modNotes">
        <pc:chgData name="Hallman, Jason" userId="S::jason.hallman@opm.gov::db22269e-29f3-4d7e-ae66-7418c6993442" providerId="AD" clId="Web-{028EBE68-1DED-9779-DE02-1DAED9B901C1}" dt="2025-05-13T13:29:04.382" v="0"/>
        <pc:sldMkLst>
          <pc:docMk/>
          <pc:sldMk cId="3342732273" sldId="1890"/>
        </pc:sldMkLst>
      </pc:sldChg>
      <pc:sldChg chg="ord">
        <pc:chgData name="Hallman, Jason" userId="S::jason.hallman@opm.gov::db22269e-29f3-4d7e-ae66-7418c6993442" providerId="AD" clId="Web-{028EBE68-1DED-9779-DE02-1DAED9B901C1}" dt="2025-05-13T13:36:04.620" v="1"/>
        <pc:sldMkLst>
          <pc:docMk/>
          <pc:sldMk cId="626211335" sldId="1937"/>
        </pc:sldMkLst>
      </pc:sldChg>
    </pc:docChg>
  </pc:docChgLst>
  <pc:docChgLst>
    <pc:chgData name="Hallman, Jason" userId="S::jason.hallman@opm.gov::db22269e-29f3-4d7e-ae66-7418c6993442" providerId="AD" clId="Web-{53278CF9-D42C-BC58-DB7E-F088BD109864}"/>
    <pc:docChg chg="addSld delSld modSld sldOrd">
      <pc:chgData name="Hallman, Jason" userId="S::jason.hallman@opm.gov::db22269e-29f3-4d7e-ae66-7418c6993442" providerId="AD" clId="Web-{53278CF9-D42C-BC58-DB7E-F088BD109864}" dt="2025-06-17T13:43:25.723" v="302" actId="1076"/>
      <pc:docMkLst>
        <pc:docMk/>
      </pc:docMkLst>
      <pc:sldChg chg="ord">
        <pc:chgData name="Hallman, Jason" userId="S::jason.hallman@opm.gov::db22269e-29f3-4d7e-ae66-7418c6993442" providerId="AD" clId="Web-{53278CF9-D42C-BC58-DB7E-F088BD109864}" dt="2025-06-17T12:35:16.950" v="215"/>
        <pc:sldMkLst>
          <pc:docMk/>
          <pc:sldMk cId="3901251632" sldId="1695"/>
        </pc:sldMkLst>
      </pc:sldChg>
      <pc:sldChg chg="modSp del">
        <pc:chgData name="Hallman, Jason" userId="S::jason.hallman@opm.gov::db22269e-29f3-4d7e-ae66-7418c6993442" providerId="AD" clId="Web-{53278CF9-D42C-BC58-DB7E-F088BD109864}" dt="2025-06-17T12:33:05.197" v="173"/>
        <pc:sldMkLst>
          <pc:docMk/>
          <pc:sldMk cId="2812820861" sldId="1711"/>
        </pc:sldMkLst>
      </pc:sldChg>
      <pc:sldChg chg="modSp del">
        <pc:chgData name="Hallman, Jason" userId="S::jason.hallman@opm.gov::db22269e-29f3-4d7e-ae66-7418c6993442" providerId="AD" clId="Web-{53278CF9-D42C-BC58-DB7E-F088BD109864}" dt="2025-06-17T12:31:57.555" v="150"/>
        <pc:sldMkLst>
          <pc:docMk/>
          <pc:sldMk cId="1221766353" sldId="1738"/>
        </pc:sldMkLst>
      </pc:sldChg>
      <pc:sldChg chg="modSp">
        <pc:chgData name="Hallman, Jason" userId="S::jason.hallman@opm.gov::db22269e-29f3-4d7e-ae66-7418c6993442" providerId="AD" clId="Web-{53278CF9-D42C-BC58-DB7E-F088BD109864}" dt="2025-06-17T12:21:05.200" v="8" actId="20577"/>
        <pc:sldMkLst>
          <pc:docMk/>
          <pc:sldMk cId="3640595599" sldId="1748"/>
        </pc:sldMkLst>
      </pc:sldChg>
      <pc:sldChg chg="del">
        <pc:chgData name="Hallman, Jason" userId="S::jason.hallman@opm.gov::db22269e-29f3-4d7e-ae66-7418c6993442" providerId="AD" clId="Web-{53278CF9-D42C-BC58-DB7E-F088BD109864}" dt="2025-06-17T12:32:18.134" v="154"/>
        <pc:sldMkLst>
          <pc:docMk/>
          <pc:sldMk cId="1201250482" sldId="1881"/>
        </pc:sldMkLst>
      </pc:sldChg>
      <pc:sldChg chg="modSp">
        <pc:chgData name="Hallman, Jason" userId="S::jason.hallman@opm.gov::db22269e-29f3-4d7e-ae66-7418c6993442" providerId="AD" clId="Web-{53278CF9-D42C-BC58-DB7E-F088BD109864}" dt="2025-06-17T12:31:29.946" v="143" actId="20577"/>
        <pc:sldMkLst>
          <pc:docMk/>
          <pc:sldMk cId="3342732273" sldId="1890"/>
        </pc:sldMkLst>
      </pc:sldChg>
      <pc:sldChg chg="modSp">
        <pc:chgData name="Hallman, Jason" userId="S::jason.hallman@opm.gov::db22269e-29f3-4d7e-ae66-7418c6993442" providerId="AD" clId="Web-{53278CF9-D42C-BC58-DB7E-F088BD109864}" dt="2025-06-17T12:33:28.979" v="182" actId="20577"/>
        <pc:sldMkLst>
          <pc:docMk/>
          <pc:sldMk cId="810326878" sldId="1910"/>
        </pc:sldMkLst>
      </pc:sldChg>
      <pc:sldChg chg="addSp delSp modSp">
        <pc:chgData name="Hallman, Jason" userId="S::jason.hallman@opm.gov::db22269e-29f3-4d7e-ae66-7418c6993442" providerId="AD" clId="Web-{53278CF9-D42C-BC58-DB7E-F088BD109864}" dt="2025-06-17T13:08:33.140" v="252"/>
        <pc:sldMkLst>
          <pc:docMk/>
          <pc:sldMk cId="2812662241" sldId="1921"/>
        </pc:sldMkLst>
      </pc:sldChg>
      <pc:sldChg chg="del">
        <pc:chgData name="Hallman, Jason" userId="S::jason.hallman@opm.gov::db22269e-29f3-4d7e-ae66-7418c6993442" providerId="AD" clId="Web-{53278CF9-D42C-BC58-DB7E-F088BD109864}" dt="2025-06-17T12:33:38.604" v="183"/>
        <pc:sldMkLst>
          <pc:docMk/>
          <pc:sldMk cId="3240955303" sldId="1923"/>
        </pc:sldMkLst>
      </pc:sldChg>
      <pc:sldChg chg="del">
        <pc:chgData name="Hallman, Jason" userId="S::jason.hallman@opm.gov::db22269e-29f3-4d7e-ae66-7418c6993442" providerId="AD" clId="Web-{53278CF9-D42C-BC58-DB7E-F088BD109864}" dt="2025-06-17T12:25:42.549" v="43"/>
        <pc:sldMkLst>
          <pc:docMk/>
          <pc:sldMk cId="1839811999" sldId="1934"/>
        </pc:sldMkLst>
      </pc:sldChg>
      <pc:sldChg chg="del">
        <pc:chgData name="Hallman, Jason" userId="S::jason.hallman@opm.gov::db22269e-29f3-4d7e-ae66-7418c6993442" providerId="AD" clId="Web-{53278CF9-D42C-BC58-DB7E-F088BD109864}" dt="2025-06-17T12:25:42.549" v="42"/>
        <pc:sldMkLst>
          <pc:docMk/>
          <pc:sldMk cId="3469905739" sldId="1935"/>
        </pc:sldMkLst>
      </pc:sldChg>
      <pc:sldChg chg="del">
        <pc:chgData name="Hallman, Jason" userId="S::jason.hallman@opm.gov::db22269e-29f3-4d7e-ae66-7418c6993442" providerId="AD" clId="Web-{53278CF9-D42C-BC58-DB7E-F088BD109864}" dt="2025-06-17T12:25:42.549" v="40"/>
        <pc:sldMkLst>
          <pc:docMk/>
          <pc:sldMk cId="2025345976" sldId="1936"/>
        </pc:sldMkLst>
      </pc:sldChg>
      <pc:sldChg chg="del">
        <pc:chgData name="Hallman, Jason" userId="S::jason.hallman@opm.gov::db22269e-29f3-4d7e-ae66-7418c6993442" providerId="AD" clId="Web-{53278CF9-D42C-BC58-DB7E-F088BD109864}" dt="2025-06-17T12:25:42.549" v="41"/>
        <pc:sldMkLst>
          <pc:docMk/>
          <pc:sldMk cId="626211335" sldId="1937"/>
        </pc:sldMkLst>
      </pc:sldChg>
      <pc:sldChg chg="del">
        <pc:chgData name="Hallman, Jason" userId="S::jason.hallman@opm.gov::db22269e-29f3-4d7e-ae66-7418c6993442" providerId="AD" clId="Web-{53278CF9-D42C-BC58-DB7E-F088BD109864}" dt="2025-06-17T12:25:42.549" v="39"/>
        <pc:sldMkLst>
          <pc:docMk/>
          <pc:sldMk cId="7963303" sldId="1939"/>
        </pc:sldMkLst>
      </pc:sldChg>
      <pc:sldChg chg="addSp delSp modSp">
        <pc:chgData name="Hallman, Jason" userId="S::jason.hallman@opm.gov::db22269e-29f3-4d7e-ae66-7418c6993442" providerId="AD" clId="Web-{53278CF9-D42C-BC58-DB7E-F088BD109864}" dt="2025-06-17T13:33:17.463" v="291" actId="1076"/>
        <pc:sldMkLst>
          <pc:docMk/>
          <pc:sldMk cId="691045032" sldId="1940"/>
        </pc:sldMkLst>
      </pc:sldChg>
      <pc:sldChg chg="addSp modSp add replId">
        <pc:chgData name="Hallman, Jason" userId="S::jason.hallman@opm.gov::db22269e-29f3-4d7e-ae66-7418c6993442" providerId="AD" clId="Web-{53278CF9-D42C-BC58-DB7E-F088BD109864}" dt="2025-06-17T13:13:40.896" v="274" actId="1076"/>
        <pc:sldMkLst>
          <pc:docMk/>
          <pc:sldMk cId="1659305649" sldId="1941"/>
        </pc:sldMkLst>
      </pc:sldChg>
      <pc:sldChg chg="modSp add del replId">
        <pc:chgData name="Hallman, Jason" userId="S::jason.hallman@opm.gov::db22269e-29f3-4d7e-ae66-7418c6993442" providerId="AD" clId="Web-{53278CF9-D42C-BC58-DB7E-F088BD109864}" dt="2025-06-17T13:14:00.427" v="275"/>
        <pc:sldMkLst>
          <pc:docMk/>
          <pc:sldMk cId="1202887640" sldId="1942"/>
        </pc:sldMkLst>
      </pc:sldChg>
      <pc:sldChg chg="modSp add del replId">
        <pc:chgData name="Hallman, Jason" userId="S::jason.hallman@opm.gov::db22269e-29f3-4d7e-ae66-7418c6993442" providerId="AD" clId="Web-{53278CF9-D42C-BC58-DB7E-F088BD109864}" dt="2025-06-17T13:14:35.037" v="276"/>
        <pc:sldMkLst>
          <pc:docMk/>
          <pc:sldMk cId="3189371713" sldId="1943"/>
        </pc:sldMkLst>
      </pc:sldChg>
      <pc:sldChg chg="addSp modSp add replId">
        <pc:chgData name="Hallman, Jason" userId="S::jason.hallman@opm.gov::db22269e-29f3-4d7e-ae66-7418c6993442" providerId="AD" clId="Web-{53278CF9-D42C-BC58-DB7E-F088BD109864}" dt="2025-06-17T13:15:21.569" v="279" actId="1076"/>
        <pc:sldMkLst>
          <pc:docMk/>
          <pc:sldMk cId="3166286349" sldId="1944"/>
        </pc:sldMkLst>
      </pc:sldChg>
      <pc:sldChg chg="addSp modSp add replId">
        <pc:chgData name="Hallman, Jason" userId="S::jason.hallman@opm.gov::db22269e-29f3-4d7e-ae66-7418c6993442" providerId="AD" clId="Web-{53278CF9-D42C-BC58-DB7E-F088BD109864}" dt="2025-06-17T13:17:27.868" v="282" actId="1076"/>
        <pc:sldMkLst>
          <pc:docMk/>
          <pc:sldMk cId="1866321973" sldId="1945"/>
        </pc:sldMkLst>
      </pc:sldChg>
      <pc:sldChg chg="addSp modSp add replId">
        <pc:chgData name="Hallman, Jason" userId="S::jason.hallman@opm.gov::db22269e-29f3-4d7e-ae66-7418c6993442" providerId="AD" clId="Web-{53278CF9-D42C-BC58-DB7E-F088BD109864}" dt="2025-06-17T13:18:33.776" v="285" actId="1076"/>
        <pc:sldMkLst>
          <pc:docMk/>
          <pc:sldMk cId="914443259" sldId="1946"/>
        </pc:sldMkLst>
      </pc:sldChg>
      <pc:sldChg chg="addSp modSp add replId">
        <pc:chgData name="Hallman, Jason" userId="S::jason.hallman@opm.gov::db22269e-29f3-4d7e-ae66-7418c6993442" providerId="AD" clId="Web-{53278CF9-D42C-BC58-DB7E-F088BD109864}" dt="2025-06-17T13:21:46.826" v="288" actId="1076"/>
        <pc:sldMkLst>
          <pc:docMk/>
          <pc:sldMk cId="373206100" sldId="1947"/>
        </pc:sldMkLst>
      </pc:sldChg>
      <pc:sldChg chg="addSp modSp add replId">
        <pc:chgData name="Hallman, Jason" userId="S::jason.hallman@opm.gov::db22269e-29f3-4d7e-ae66-7418c6993442" providerId="AD" clId="Web-{53278CF9-D42C-BC58-DB7E-F088BD109864}" dt="2025-06-17T13:35:09.480" v="294" actId="1076"/>
        <pc:sldMkLst>
          <pc:docMk/>
          <pc:sldMk cId="1222935949" sldId="1948"/>
        </pc:sldMkLst>
      </pc:sldChg>
      <pc:sldChg chg="modSp add del replId">
        <pc:chgData name="Hallman, Jason" userId="S::jason.hallman@opm.gov::db22269e-29f3-4d7e-ae66-7418c6993442" providerId="AD" clId="Web-{53278CF9-D42C-BC58-DB7E-F088BD109864}" dt="2025-06-17T13:38:57.703" v="295"/>
        <pc:sldMkLst>
          <pc:docMk/>
          <pc:sldMk cId="690814620" sldId="1949"/>
        </pc:sldMkLst>
      </pc:sldChg>
      <pc:sldChg chg="addSp modSp add ord replId">
        <pc:chgData name="Hallman, Jason" userId="S::jason.hallman@opm.gov::db22269e-29f3-4d7e-ae66-7418c6993442" providerId="AD" clId="Web-{53278CF9-D42C-BC58-DB7E-F088BD109864}" dt="2025-06-17T13:39:59.767" v="298" actId="1076"/>
        <pc:sldMkLst>
          <pc:docMk/>
          <pc:sldMk cId="3608759060" sldId="1950"/>
        </pc:sldMkLst>
      </pc:sldChg>
      <pc:sldChg chg="modSp add del ord replId">
        <pc:chgData name="Hallman, Jason" userId="S::jason.hallman@opm.gov::db22269e-29f3-4d7e-ae66-7418c6993442" providerId="AD" clId="Web-{53278CF9-D42C-BC58-DB7E-F088BD109864}" dt="2025-06-17T13:40:06.486" v="299"/>
        <pc:sldMkLst>
          <pc:docMk/>
          <pc:sldMk cId="1380429238" sldId="1951"/>
        </pc:sldMkLst>
      </pc:sldChg>
      <pc:sldChg chg="addSp modSp add ord replId">
        <pc:chgData name="Hallman, Jason" userId="S::jason.hallman@opm.gov::db22269e-29f3-4d7e-ae66-7418c6993442" providerId="AD" clId="Web-{53278CF9-D42C-BC58-DB7E-F088BD109864}" dt="2025-06-17T13:43:25.723" v="302" actId="1076"/>
        <pc:sldMkLst>
          <pc:docMk/>
          <pc:sldMk cId="1684023844" sldId="1952"/>
        </pc:sldMkLst>
      </pc:sldChg>
      <pc:sldChg chg="modSp add replId">
        <pc:chgData name="Hallman, Jason" userId="S::jason.hallman@opm.gov::db22269e-29f3-4d7e-ae66-7418c6993442" providerId="AD" clId="Web-{53278CF9-D42C-BC58-DB7E-F088BD109864}" dt="2025-06-17T13:09:20.016" v="263" actId="20577"/>
        <pc:sldMkLst>
          <pc:docMk/>
          <pc:sldMk cId="176945039" sldId="1953"/>
        </pc:sldMkLst>
      </pc:sldChg>
      <pc:sldChg chg="modSp add del ord replId">
        <pc:chgData name="Hallman, Jason" userId="S::jason.hallman@opm.gov::db22269e-29f3-4d7e-ae66-7418c6993442" providerId="AD" clId="Web-{53278CF9-D42C-BC58-DB7E-F088BD109864}" dt="2025-06-17T13:08:52.406" v="256"/>
        <pc:sldMkLst>
          <pc:docMk/>
          <pc:sldMk cId="1993996653" sldId="1953"/>
        </pc:sldMkLst>
      </pc:sldChg>
      <pc:sldChg chg="modSp add replId">
        <pc:chgData name="Hallman, Jason" userId="S::jason.hallman@opm.gov::db22269e-29f3-4d7e-ae66-7418c6993442" providerId="AD" clId="Web-{53278CF9-D42C-BC58-DB7E-F088BD109864}" dt="2025-06-17T13:12:10.597" v="269"/>
        <pc:sldMkLst>
          <pc:docMk/>
          <pc:sldMk cId="2162823426" sldId="1954"/>
        </pc:sldMkLst>
      </pc:sldChg>
      <pc:sldChg chg="addSp delSp modSp add del replId">
        <pc:chgData name="Hallman, Jason" userId="S::jason.hallman@opm.gov::db22269e-29f3-4d7e-ae66-7418c6993442" providerId="AD" clId="Web-{53278CF9-D42C-BC58-DB7E-F088BD109864}" dt="2025-06-17T13:08:41.562" v="253"/>
        <pc:sldMkLst>
          <pc:docMk/>
          <pc:sldMk cId="3414335965" sldId="1954"/>
        </pc:sldMkLst>
      </pc:sldChg>
      <pc:sldChg chg="modSp add replId">
        <pc:chgData name="Hallman, Jason" userId="S::jason.hallman@opm.gov::db22269e-29f3-4d7e-ae66-7418c6993442" providerId="AD" clId="Web-{53278CF9-D42C-BC58-DB7E-F088BD109864}" dt="2025-06-17T13:12:32.566" v="270"/>
        <pc:sldMkLst>
          <pc:docMk/>
          <pc:sldMk cId="2156703439" sldId="1955"/>
        </pc:sldMkLst>
      </pc:sldChg>
      <pc:sldChg chg="modSp add del replId">
        <pc:chgData name="Hallman, Jason" userId="S::jason.hallman@opm.gov::db22269e-29f3-4d7e-ae66-7418c6993442" providerId="AD" clId="Web-{53278CF9-D42C-BC58-DB7E-F088BD109864}" dt="2025-06-17T13:08:52.406" v="255"/>
        <pc:sldMkLst>
          <pc:docMk/>
          <pc:sldMk cId="3410626209" sldId="1955"/>
        </pc:sldMkLst>
      </pc:sldChg>
      <pc:sldChg chg="modSp add replId">
        <pc:chgData name="Hallman, Jason" userId="S::jason.hallman@opm.gov::db22269e-29f3-4d7e-ae66-7418c6993442" providerId="AD" clId="Web-{53278CF9-D42C-BC58-DB7E-F088BD109864}" dt="2025-06-17T13:12:48.161" v="271"/>
        <pc:sldMkLst>
          <pc:docMk/>
          <pc:sldMk cId="791500510" sldId="1956"/>
        </pc:sldMkLst>
      </pc:sldChg>
      <pc:sldChg chg="modSp add del replId">
        <pc:chgData name="Hallman, Jason" userId="S::jason.hallman@opm.gov::db22269e-29f3-4d7e-ae66-7418c6993442" providerId="AD" clId="Web-{53278CF9-D42C-BC58-DB7E-F088BD109864}" dt="2025-06-17T13:08:52.391" v="254"/>
        <pc:sldMkLst>
          <pc:docMk/>
          <pc:sldMk cId="1072046273" sldId="1956"/>
        </pc:sldMkLst>
      </pc:sldChg>
    </pc:docChg>
  </pc:docChgLst>
  <pc:docChgLst>
    <pc:chgData name="Tucker, Shelly" userId="S::shelly.tucker@opm.gov::6ab3fb86-f79f-4427-ab5d-f3ad2e6b5044" providerId="AD" clId="Web-{F1BA3A96-45CF-3FCD-4B25-8E0AFE8992F0}"/>
    <pc:docChg chg="modSld">
      <pc:chgData name="Tucker, Shelly" userId="S::shelly.tucker@opm.gov::6ab3fb86-f79f-4427-ab5d-f3ad2e6b5044" providerId="AD" clId="Web-{F1BA3A96-45CF-3FCD-4B25-8E0AFE8992F0}" dt="2025-05-12T11:51:45.397" v="21" actId="20577"/>
      <pc:docMkLst>
        <pc:docMk/>
      </pc:docMkLst>
      <pc:sldChg chg="modSp">
        <pc:chgData name="Tucker, Shelly" userId="S::shelly.tucker@opm.gov::6ab3fb86-f79f-4427-ab5d-f3ad2e6b5044" providerId="AD" clId="Web-{F1BA3A96-45CF-3FCD-4B25-8E0AFE8992F0}" dt="2025-05-12T11:51:45.397" v="21" actId="20577"/>
        <pc:sldMkLst>
          <pc:docMk/>
          <pc:sldMk cId="1620063812" sldId="1681"/>
        </pc:sldMkLst>
      </pc:sldChg>
    </pc:docChg>
  </pc:docChgLst>
  <pc:docChgLst>
    <pc:chgData name="Tucker, Shelly" userId="S::shelly.tucker@opm.gov::6ab3fb86-f79f-4427-ab5d-f3ad2e6b5044" providerId="AD" clId="Web-{E810602E-D387-478A-9266-D6EFFD51B65A}"/>
    <pc:docChg chg="addSld delSld modSld">
      <pc:chgData name="Tucker, Shelly" userId="S::shelly.tucker@opm.gov::6ab3fb86-f79f-4427-ab5d-f3ad2e6b5044" providerId="AD" clId="Web-{E810602E-D387-478A-9266-D6EFFD51B65A}" dt="2024-11-15T15:18:43.462" v="99"/>
      <pc:docMkLst>
        <pc:docMk/>
      </pc:docMkLst>
      <pc:sldChg chg="modSp add del mod modShow">
        <pc:chgData name="Tucker, Shelly" userId="S::shelly.tucker@opm.gov::6ab3fb86-f79f-4427-ab5d-f3ad2e6b5044" providerId="AD" clId="Web-{E810602E-D387-478A-9266-D6EFFD51B65A}" dt="2024-11-15T15:18:43.462" v="99"/>
        <pc:sldMkLst>
          <pc:docMk/>
          <pc:sldMk cId="1717432066" sldId="856"/>
        </pc:sldMkLst>
      </pc:sldChg>
      <pc:sldChg chg="mod modShow">
        <pc:chgData name="Tucker, Shelly" userId="S::shelly.tucker@opm.gov::6ab3fb86-f79f-4427-ab5d-f3ad2e6b5044" providerId="AD" clId="Web-{E810602E-D387-478A-9266-D6EFFD51B65A}" dt="2024-11-15T15:15:42.057" v="3"/>
        <pc:sldMkLst>
          <pc:docMk/>
          <pc:sldMk cId="2893507911" sldId="870"/>
        </pc:sldMkLst>
      </pc:sldChg>
      <pc:sldChg chg="del">
        <pc:chgData name="Tucker, Shelly" userId="S::shelly.tucker@opm.gov::6ab3fb86-f79f-4427-ab5d-f3ad2e6b5044" providerId="AD" clId="Web-{E810602E-D387-478A-9266-D6EFFD51B65A}" dt="2024-11-15T15:15:47.823" v="4"/>
        <pc:sldMkLst>
          <pc:docMk/>
          <pc:sldMk cId="356882017" sldId="1907"/>
        </pc:sldMkLst>
      </pc:sldChg>
      <pc:sldChg chg="del">
        <pc:chgData name="Tucker, Shelly" userId="S::shelly.tucker@opm.gov::6ab3fb86-f79f-4427-ab5d-f3ad2e6b5044" providerId="AD" clId="Web-{E810602E-D387-478A-9266-D6EFFD51B65A}" dt="2024-11-15T15:15:48.963" v="5"/>
        <pc:sldMkLst>
          <pc:docMk/>
          <pc:sldMk cId="68055018" sldId="1908"/>
        </pc:sldMkLst>
      </pc:sldChg>
      <pc:sldChg chg="new del">
        <pc:chgData name="Tucker, Shelly" userId="S::shelly.tucker@opm.gov::6ab3fb86-f79f-4427-ab5d-f3ad2e6b5044" providerId="AD" clId="Web-{E810602E-D387-478A-9266-D6EFFD51B65A}" dt="2024-11-15T15:15:32.229" v="2"/>
        <pc:sldMkLst>
          <pc:docMk/>
          <pc:sldMk cId="40315240" sldId="1909"/>
        </pc:sldMkLst>
      </pc:sldChg>
      <pc:sldChg chg="modSp add modCm">
        <pc:chgData name="Tucker, Shelly" userId="S::shelly.tucker@opm.gov::6ab3fb86-f79f-4427-ab5d-f3ad2e6b5044" providerId="AD" clId="Web-{E810602E-D387-478A-9266-D6EFFD51B65A}" dt="2024-11-15T15:18:19.431" v="94" actId="1076"/>
        <pc:sldMkLst>
          <pc:docMk/>
          <pc:sldMk cId="810326878" sldId="1910"/>
        </pc:sldMkLst>
        <pc:extLst>
          <p:ext xmlns:p="http://schemas.openxmlformats.org/presentationml/2006/main" uri="{D6D511B9-2390-475A-947B-AFAB55BFBCF1}">
            <pc226:cmChg xmlns:pc226="http://schemas.microsoft.com/office/powerpoint/2022/06/main/command" chg="mod">
              <pc226:chgData name="Tucker, Shelly" userId="S::shelly.tucker@opm.gov::6ab3fb86-f79f-4427-ab5d-f3ad2e6b5044" providerId="AD" clId="Web-{E810602E-D387-478A-9266-D6EFFD51B65A}" dt="2024-11-15T15:17:53.166" v="87" actId="20577"/>
              <pc2:cmMkLst xmlns:pc2="http://schemas.microsoft.com/office/powerpoint/2019/9/main/command">
                <pc:docMk/>
                <pc:sldMk cId="810326878" sldId="1910"/>
                <pc2:cmMk id="{9A0CD54C-55EA-424E-BAA9-5D7988BEC064}"/>
              </pc2:cmMkLst>
            </pc226:cmChg>
          </p:ext>
        </pc:extLst>
      </pc:sldChg>
    </pc:docChg>
  </pc:docChgLst>
  <pc:docChgLst>
    <pc:chgData name="Wong, Jessica E." userId="S::jessica.wong@opm.gov::67a6ab4f-16f5-419c-8824-e0435c373a6a" providerId="AD" clId="Web-{C7669395-804E-9639-8D9B-CEBF45521F32}"/>
    <pc:docChg chg="addSld delSld modSld">
      <pc:chgData name="Wong, Jessica E." userId="S::jessica.wong@opm.gov::67a6ab4f-16f5-419c-8824-e0435c373a6a" providerId="AD" clId="Web-{C7669395-804E-9639-8D9B-CEBF45521F32}" dt="2024-11-15T18:36:00.990" v="192" actId="20577"/>
      <pc:docMkLst>
        <pc:docMk/>
      </pc:docMkLst>
      <pc:sldChg chg="add del replId">
        <pc:chgData name="Wong, Jessica E." userId="S::jessica.wong@opm.gov::67a6ab4f-16f5-419c-8824-e0435c373a6a" providerId="AD" clId="Web-{C7669395-804E-9639-8D9B-CEBF45521F32}" dt="2024-11-15T18:29:51.929" v="2"/>
        <pc:sldMkLst>
          <pc:docMk/>
          <pc:sldMk cId="3247894796" sldId="1911"/>
        </pc:sldMkLst>
      </pc:sldChg>
      <pc:sldChg chg="modSp add replId">
        <pc:chgData name="Wong, Jessica E." userId="S::jessica.wong@opm.gov::67a6ab4f-16f5-419c-8824-e0435c373a6a" providerId="AD" clId="Web-{C7669395-804E-9639-8D9B-CEBF45521F32}" dt="2024-11-15T18:30:32.679" v="26" actId="20577"/>
        <pc:sldMkLst>
          <pc:docMk/>
          <pc:sldMk cId="3803335327" sldId="1912"/>
        </pc:sldMkLst>
      </pc:sldChg>
      <pc:sldChg chg="delSp modSp add replId">
        <pc:chgData name="Wong, Jessica E." userId="S::jessica.wong@opm.gov::67a6ab4f-16f5-419c-8824-e0435c373a6a" providerId="AD" clId="Web-{C7669395-804E-9639-8D9B-CEBF45521F32}" dt="2024-11-15T18:31:28.491" v="57"/>
        <pc:sldMkLst>
          <pc:docMk/>
          <pc:sldMk cId="1084037342" sldId="1913"/>
        </pc:sldMkLst>
      </pc:sldChg>
      <pc:sldChg chg="new del">
        <pc:chgData name="Wong, Jessica E." userId="S::jessica.wong@opm.gov::67a6ab4f-16f5-419c-8824-e0435c373a6a" providerId="AD" clId="Web-{C7669395-804E-9639-8D9B-CEBF45521F32}" dt="2024-11-15T18:30:47.554" v="28"/>
        <pc:sldMkLst>
          <pc:docMk/>
          <pc:sldMk cId="1755436414" sldId="1913"/>
        </pc:sldMkLst>
      </pc:sldChg>
      <pc:sldChg chg="delSp modSp add replId">
        <pc:chgData name="Wong, Jessica E." userId="S::jessica.wong@opm.gov::67a6ab4f-16f5-419c-8824-e0435c373a6a" providerId="AD" clId="Web-{C7669395-804E-9639-8D9B-CEBF45521F32}" dt="2024-11-15T18:36:00.990" v="192" actId="20577"/>
        <pc:sldMkLst>
          <pc:docMk/>
          <pc:sldMk cId="3734756089" sldId="1914"/>
        </pc:sldMkLst>
      </pc:sldChg>
      <pc:sldChg chg="add del replId">
        <pc:chgData name="Wong, Jessica E." userId="S::jessica.wong@opm.gov::67a6ab4f-16f5-419c-8824-e0435c373a6a" providerId="AD" clId="Web-{C7669395-804E-9639-8D9B-CEBF45521F32}" dt="2024-11-15T18:32:20.632" v="59"/>
        <pc:sldMkLst>
          <pc:docMk/>
          <pc:sldMk cId="407650455" sldId="1915"/>
        </pc:sldMkLst>
      </pc:sldChg>
    </pc:docChg>
  </pc:docChgLst>
  <pc:docChgLst>
    <pc:chgData name="Wong, Jessica E." userId="67a6ab4f-16f5-419c-8824-e0435c373a6a" providerId="ADAL" clId="{26E7541D-7088-438F-B87F-1B0D7C0B2E39}"/>
    <pc:docChg chg="undo custSel addSld modSld sldOrd modMainMaster">
      <pc:chgData name="Wong, Jessica E." userId="67a6ab4f-16f5-419c-8824-e0435c373a6a" providerId="ADAL" clId="{26E7541D-7088-438F-B87F-1B0D7C0B2E39}" dt="2024-11-20T18:31:02.450" v="2049" actId="2056"/>
      <pc:docMkLst>
        <pc:docMk/>
      </pc:docMkLst>
      <pc:sldChg chg="modSp">
        <pc:chgData name="Wong, Jessica E." userId="67a6ab4f-16f5-419c-8824-e0435c373a6a" providerId="ADAL" clId="{26E7541D-7088-438F-B87F-1B0D7C0B2E39}" dt="2024-11-19T03:23:46.458" v="1901"/>
        <pc:sldMkLst>
          <pc:docMk/>
          <pc:sldMk cId="1717432066" sldId="856"/>
        </pc:sldMkLst>
      </pc:sldChg>
      <pc:sldChg chg="modSp ord">
        <pc:chgData name="Wong, Jessica E." userId="67a6ab4f-16f5-419c-8824-e0435c373a6a" providerId="ADAL" clId="{26E7541D-7088-438F-B87F-1B0D7C0B2E39}" dt="2024-11-19T03:23:46.458" v="1901"/>
        <pc:sldMkLst>
          <pc:docMk/>
          <pc:sldMk cId="2893507911" sldId="870"/>
        </pc:sldMkLst>
      </pc:sldChg>
      <pc:sldChg chg="modSp mod">
        <pc:chgData name="Wong, Jessica E." userId="67a6ab4f-16f5-419c-8824-e0435c373a6a" providerId="ADAL" clId="{26E7541D-7088-438F-B87F-1B0D7C0B2E39}" dt="2024-11-19T03:23:46.458" v="1901"/>
        <pc:sldMkLst>
          <pc:docMk/>
          <pc:sldMk cId="1620063812" sldId="1681"/>
        </pc:sldMkLst>
      </pc:sldChg>
      <pc:sldChg chg="modSp">
        <pc:chgData name="Wong, Jessica E." userId="67a6ab4f-16f5-419c-8824-e0435c373a6a" providerId="ADAL" clId="{26E7541D-7088-438F-B87F-1B0D7C0B2E39}" dt="2024-11-19T03:23:46.458" v="1901"/>
        <pc:sldMkLst>
          <pc:docMk/>
          <pc:sldMk cId="3901251632" sldId="1695"/>
        </pc:sldMkLst>
      </pc:sldChg>
      <pc:sldChg chg="modSp">
        <pc:chgData name="Wong, Jessica E." userId="67a6ab4f-16f5-419c-8824-e0435c373a6a" providerId="ADAL" clId="{26E7541D-7088-438F-B87F-1B0D7C0B2E39}" dt="2024-11-19T03:23:46.458" v="1901"/>
        <pc:sldMkLst>
          <pc:docMk/>
          <pc:sldMk cId="2812820861" sldId="1711"/>
        </pc:sldMkLst>
      </pc:sldChg>
      <pc:sldChg chg="modSp">
        <pc:chgData name="Wong, Jessica E." userId="67a6ab4f-16f5-419c-8824-e0435c373a6a" providerId="ADAL" clId="{26E7541D-7088-438F-B87F-1B0D7C0B2E39}" dt="2024-11-19T03:23:46.458" v="1901"/>
        <pc:sldMkLst>
          <pc:docMk/>
          <pc:sldMk cId="1221766353" sldId="1738"/>
        </pc:sldMkLst>
      </pc:sldChg>
      <pc:sldChg chg="modSp">
        <pc:chgData name="Wong, Jessica E." userId="67a6ab4f-16f5-419c-8824-e0435c373a6a" providerId="ADAL" clId="{26E7541D-7088-438F-B87F-1B0D7C0B2E39}" dt="2024-11-19T03:23:46.458" v="1901"/>
        <pc:sldMkLst>
          <pc:docMk/>
          <pc:sldMk cId="439379266" sldId="1740"/>
        </pc:sldMkLst>
      </pc:sldChg>
      <pc:sldChg chg="modSp mod">
        <pc:chgData name="Wong, Jessica E." userId="67a6ab4f-16f5-419c-8824-e0435c373a6a" providerId="ADAL" clId="{26E7541D-7088-438F-B87F-1B0D7C0B2E39}" dt="2024-11-19T03:23:46.458" v="1901"/>
        <pc:sldMkLst>
          <pc:docMk/>
          <pc:sldMk cId="3640595599" sldId="1748"/>
        </pc:sldMkLst>
      </pc:sldChg>
      <pc:sldChg chg="modSp">
        <pc:chgData name="Wong, Jessica E." userId="67a6ab4f-16f5-419c-8824-e0435c373a6a" providerId="ADAL" clId="{26E7541D-7088-438F-B87F-1B0D7C0B2E39}" dt="2024-11-19T03:23:46.458" v="1901"/>
        <pc:sldMkLst>
          <pc:docMk/>
          <pc:sldMk cId="1201250482" sldId="1881"/>
        </pc:sldMkLst>
      </pc:sldChg>
      <pc:sldChg chg="modSp">
        <pc:chgData name="Wong, Jessica E." userId="67a6ab4f-16f5-419c-8824-e0435c373a6a" providerId="ADAL" clId="{26E7541D-7088-438F-B87F-1B0D7C0B2E39}" dt="2024-11-19T03:23:46.458" v="1901"/>
        <pc:sldMkLst>
          <pc:docMk/>
          <pc:sldMk cId="2493804771" sldId="1882"/>
        </pc:sldMkLst>
      </pc:sldChg>
      <pc:sldChg chg="modSp">
        <pc:chgData name="Wong, Jessica E." userId="67a6ab4f-16f5-419c-8824-e0435c373a6a" providerId="ADAL" clId="{26E7541D-7088-438F-B87F-1B0D7C0B2E39}" dt="2024-11-19T03:23:46.458" v="1901"/>
        <pc:sldMkLst>
          <pc:docMk/>
          <pc:sldMk cId="2986865749" sldId="1889"/>
        </pc:sldMkLst>
      </pc:sldChg>
      <pc:sldChg chg="modSp addCm modCm">
        <pc:chgData name="Wong, Jessica E." userId="67a6ab4f-16f5-419c-8824-e0435c373a6a" providerId="ADAL" clId="{26E7541D-7088-438F-B87F-1B0D7C0B2E39}" dt="2024-11-19T03:23:46.458" v="1901"/>
        <pc:sldMkLst>
          <pc:docMk/>
          <pc:sldMk cId="3342732273" sldId="1890"/>
        </pc:sldMkLst>
        <pc:extLst>
          <p:ext xmlns:p="http://schemas.openxmlformats.org/presentationml/2006/main" uri="{D6D511B9-2390-475A-947B-AFAB55BFBCF1}">
            <pc226:cmChg xmlns:pc226="http://schemas.microsoft.com/office/powerpoint/2022/06/main/command" chg="add">
              <pc226:chgData name="Wong, Jessica E." userId="67a6ab4f-16f5-419c-8824-e0435c373a6a" providerId="ADAL" clId="{26E7541D-7088-438F-B87F-1B0D7C0B2E39}" dt="2024-11-18T18:12:42.045" v="507"/>
              <pc2:cmMkLst xmlns:pc2="http://schemas.microsoft.com/office/powerpoint/2019/9/main/command">
                <pc:docMk/>
                <pc:sldMk cId="3342732273" sldId="1890"/>
                <pc2:cmMk id="{FF3B4546-D515-4230-8577-BC05BF704472}"/>
              </pc2:cmMkLst>
              <pc226:cmRplyChg chg="add">
                <pc226:chgData name="Wong, Jessica E." userId="67a6ab4f-16f5-419c-8824-e0435c373a6a" providerId="ADAL" clId="{26E7541D-7088-438F-B87F-1B0D7C0B2E39}" dt="2024-11-18T18:12:42.045" v="507"/>
                <pc2:cmRplyMkLst xmlns:pc2="http://schemas.microsoft.com/office/powerpoint/2019/9/main/command">
                  <pc:docMk/>
                  <pc:sldMk cId="3342732273" sldId="1890"/>
                  <pc2:cmMk id="{FF3B4546-D515-4230-8577-BC05BF704472}"/>
                  <pc2:cmRplyMk id="{6E7DEF4F-0EAA-49A0-8DC6-12729E5B1A37}"/>
                </pc2:cmRplyMkLst>
              </pc226:cmRplyChg>
            </pc226:cmChg>
          </p:ext>
        </pc:extLst>
      </pc:sldChg>
      <pc:sldChg chg="modSp">
        <pc:chgData name="Wong, Jessica E." userId="67a6ab4f-16f5-419c-8824-e0435c373a6a" providerId="ADAL" clId="{26E7541D-7088-438F-B87F-1B0D7C0B2E39}" dt="2024-11-19T03:23:46.458" v="1901"/>
        <pc:sldMkLst>
          <pc:docMk/>
          <pc:sldMk cId="2679051154" sldId="1896"/>
        </pc:sldMkLst>
      </pc:sldChg>
      <pc:sldChg chg="modSp">
        <pc:chgData name="Wong, Jessica E." userId="67a6ab4f-16f5-419c-8824-e0435c373a6a" providerId="ADAL" clId="{26E7541D-7088-438F-B87F-1B0D7C0B2E39}" dt="2024-11-19T03:23:46.458" v="1901"/>
        <pc:sldMkLst>
          <pc:docMk/>
          <pc:sldMk cId="2083703627" sldId="1903"/>
        </pc:sldMkLst>
      </pc:sldChg>
      <pc:sldChg chg="modSp mod addCm">
        <pc:chgData name="Wong, Jessica E." userId="67a6ab4f-16f5-419c-8824-e0435c373a6a" providerId="ADAL" clId="{26E7541D-7088-438F-B87F-1B0D7C0B2E39}" dt="2024-11-19T03:23:46.458" v="1901"/>
        <pc:sldMkLst>
          <pc:docMk/>
          <pc:sldMk cId="2563518427" sldId="1906"/>
        </pc:sldMkLst>
        <pc:extLst>
          <p:ext xmlns:p="http://schemas.openxmlformats.org/presentationml/2006/main" uri="{D6D511B9-2390-475A-947B-AFAB55BFBCF1}">
            <pc226:cmChg xmlns:pc226="http://schemas.microsoft.com/office/powerpoint/2022/06/main/command" chg="add">
              <pc226:chgData name="Wong, Jessica E." userId="67a6ab4f-16f5-419c-8824-e0435c373a6a" providerId="ADAL" clId="{26E7541D-7088-438F-B87F-1B0D7C0B2E39}" dt="2024-11-18T18:12:29.374" v="506"/>
              <pc2:cmMkLst xmlns:pc2="http://schemas.microsoft.com/office/powerpoint/2019/9/main/command">
                <pc:docMk/>
                <pc:sldMk cId="2563518427" sldId="1906"/>
                <pc2:cmMk id="{954B6BA9-426B-4FF0-A8E1-7D938021E077}"/>
              </pc2:cmMkLst>
            </pc226:cmChg>
          </p:ext>
        </pc:extLst>
      </pc:sldChg>
      <pc:sldChg chg="modSp mod addCm">
        <pc:chgData name="Wong, Jessica E." userId="67a6ab4f-16f5-419c-8824-e0435c373a6a" providerId="ADAL" clId="{26E7541D-7088-438F-B87F-1B0D7C0B2E39}" dt="2024-11-19T01:40:41.506" v="555"/>
        <pc:sldMkLst>
          <pc:docMk/>
          <pc:sldMk cId="810326878" sldId="1910"/>
        </pc:sldMkLst>
        <pc:extLst>
          <p:ext xmlns:p="http://schemas.openxmlformats.org/presentationml/2006/main" uri="{D6D511B9-2390-475A-947B-AFAB55BFBCF1}">
            <pc226:cmChg xmlns:pc226="http://schemas.microsoft.com/office/powerpoint/2022/06/main/command" chg="add">
              <pc226:chgData name="Wong, Jessica E." userId="67a6ab4f-16f5-419c-8824-e0435c373a6a" providerId="ADAL" clId="{26E7541D-7088-438F-B87F-1B0D7C0B2E39}" dt="2024-11-18T18:13:34.577" v="508"/>
              <pc2:cmMkLst xmlns:pc2="http://schemas.microsoft.com/office/powerpoint/2019/9/main/command">
                <pc:docMk/>
                <pc:sldMk cId="810326878" sldId="1910"/>
                <pc2:cmMk id="{91A14651-9C3A-4B9D-8A4D-ACC4FD0C2AC0}"/>
              </pc2:cmMkLst>
            </pc226:cmChg>
            <pc226:cmChg xmlns:pc226="http://schemas.microsoft.com/office/powerpoint/2022/06/main/command" chg="add">
              <pc226:chgData name="Wong, Jessica E." userId="67a6ab4f-16f5-419c-8824-e0435c373a6a" providerId="ADAL" clId="{26E7541D-7088-438F-B87F-1B0D7C0B2E39}" dt="2024-11-19T01:40:41.506" v="555"/>
              <pc2:cmMkLst xmlns:pc2="http://schemas.microsoft.com/office/powerpoint/2019/9/main/command">
                <pc:docMk/>
                <pc:sldMk cId="810326878" sldId="1910"/>
                <pc2:cmMk id="{19ED69FF-D2F0-40AD-8EF7-2820F12DFE84}"/>
              </pc2:cmMkLst>
            </pc226:cmChg>
          </p:ext>
        </pc:extLst>
      </pc:sldChg>
      <pc:sldChg chg="modSp">
        <pc:chgData name="Wong, Jessica E." userId="67a6ab4f-16f5-419c-8824-e0435c373a6a" providerId="ADAL" clId="{26E7541D-7088-438F-B87F-1B0D7C0B2E39}" dt="2024-11-19T03:23:46.458" v="1901"/>
        <pc:sldMkLst>
          <pc:docMk/>
          <pc:sldMk cId="3803335327" sldId="1912"/>
        </pc:sldMkLst>
      </pc:sldChg>
      <pc:sldChg chg="addSp delSp modSp mod addCm">
        <pc:chgData name="Wong, Jessica E." userId="67a6ab4f-16f5-419c-8824-e0435c373a6a" providerId="ADAL" clId="{26E7541D-7088-438F-B87F-1B0D7C0B2E39}" dt="2024-11-19T03:23:46.458" v="1901"/>
        <pc:sldMkLst>
          <pc:docMk/>
          <pc:sldMk cId="1084037342" sldId="1913"/>
        </pc:sldMkLst>
        <pc:extLst>
          <p:ext xmlns:p="http://schemas.openxmlformats.org/presentationml/2006/main" uri="{D6D511B9-2390-475A-947B-AFAB55BFBCF1}">
            <pc226:cmChg xmlns:pc226="http://schemas.microsoft.com/office/powerpoint/2022/06/main/command" chg="add">
              <pc226:chgData name="Wong, Jessica E." userId="67a6ab4f-16f5-419c-8824-e0435c373a6a" providerId="ADAL" clId="{26E7541D-7088-438F-B87F-1B0D7C0B2E39}" dt="2024-11-19T02:01:13.861" v="1207"/>
              <pc2:cmMkLst xmlns:pc2="http://schemas.microsoft.com/office/powerpoint/2019/9/main/command">
                <pc:docMk/>
                <pc:sldMk cId="1084037342" sldId="1913"/>
                <pc2:cmMk id="{D2A6E068-53BF-4414-8030-FC4B48E05924}"/>
              </pc2:cmMkLst>
            </pc226:cmChg>
          </p:ext>
        </pc:extLst>
      </pc:sldChg>
      <pc:sldChg chg="addSp delSp modSp mod addCm delCm modCm">
        <pc:chgData name="Wong, Jessica E." userId="67a6ab4f-16f5-419c-8824-e0435c373a6a" providerId="ADAL" clId="{26E7541D-7088-438F-B87F-1B0D7C0B2E39}" dt="2024-11-19T03:41:06.694" v="1956" actId="1076"/>
        <pc:sldMkLst>
          <pc:docMk/>
          <pc:sldMk cId="3734756089" sldId="1914"/>
        </pc:sldMkLst>
        <pc:extLst>
          <p:ext xmlns:p="http://schemas.openxmlformats.org/presentationml/2006/main" uri="{D6D511B9-2390-475A-947B-AFAB55BFBCF1}">
            <pc226:cmChg xmlns:pc226="http://schemas.microsoft.com/office/powerpoint/2022/06/main/command" chg="mod">
              <pc226:chgData name="Wong, Jessica E." userId="67a6ab4f-16f5-419c-8824-e0435c373a6a" providerId="ADAL" clId="{26E7541D-7088-438F-B87F-1B0D7C0B2E39}" dt="2024-11-19T03:40:46.108" v="1951" actId="2056"/>
              <pc2:cmMkLst xmlns:pc2="http://schemas.microsoft.com/office/powerpoint/2019/9/main/command">
                <pc:docMk/>
                <pc:sldMk cId="3734756089" sldId="1914"/>
                <pc2:cmMk id="{B51AD84E-2F01-493A-B180-16C8BC3314A7}"/>
              </pc2:cmMkLst>
            </pc226:cmChg>
            <pc226:cmChg xmlns:pc226="http://schemas.microsoft.com/office/powerpoint/2022/06/main/command" chg="add del mod">
              <pc226:chgData name="Wong, Jessica E." userId="67a6ab4f-16f5-419c-8824-e0435c373a6a" providerId="ADAL" clId="{26E7541D-7088-438F-B87F-1B0D7C0B2E39}" dt="2024-11-19T03:40:54.242" v="1953"/>
              <pc2:cmMkLst xmlns:pc2="http://schemas.microsoft.com/office/powerpoint/2019/9/main/command">
                <pc:docMk/>
                <pc:sldMk cId="3734756089" sldId="1914"/>
                <pc2:cmMk id="{C686B874-7F0C-4C6E-93C0-863C63B981B7}"/>
              </pc2:cmMkLst>
            </pc226:cmChg>
            <pc226:cmChg xmlns:pc226="http://schemas.microsoft.com/office/powerpoint/2022/06/main/command" chg="add">
              <pc226:chgData name="Wong, Jessica E." userId="67a6ab4f-16f5-419c-8824-e0435c373a6a" providerId="ADAL" clId="{26E7541D-7088-438F-B87F-1B0D7C0B2E39}" dt="2024-11-18T05:21:37.022" v="503"/>
              <pc2:cmMkLst xmlns:pc2="http://schemas.microsoft.com/office/powerpoint/2019/9/main/command">
                <pc:docMk/>
                <pc:sldMk cId="3734756089" sldId="1914"/>
                <pc2:cmMk id="{FCD538F0-D68F-42E7-9A35-2D400CCB24DA}"/>
              </pc2:cmMkLst>
            </pc226:cmChg>
          </p:ext>
        </pc:extLst>
      </pc:sldChg>
      <pc:sldChg chg="modSp">
        <pc:chgData name="Wong, Jessica E." userId="67a6ab4f-16f5-419c-8824-e0435c373a6a" providerId="ADAL" clId="{26E7541D-7088-438F-B87F-1B0D7C0B2E39}" dt="2024-11-19T03:23:46.458" v="1901"/>
        <pc:sldMkLst>
          <pc:docMk/>
          <pc:sldMk cId="2932556344" sldId="1915"/>
        </pc:sldMkLst>
      </pc:sldChg>
      <pc:sldChg chg="modSp">
        <pc:chgData name="Wong, Jessica E." userId="67a6ab4f-16f5-419c-8824-e0435c373a6a" providerId="ADAL" clId="{26E7541D-7088-438F-B87F-1B0D7C0B2E39}" dt="2024-11-19T03:23:46.458" v="1901"/>
        <pc:sldMkLst>
          <pc:docMk/>
          <pc:sldMk cId="3430733408" sldId="1916"/>
        </pc:sldMkLst>
      </pc:sldChg>
      <pc:sldChg chg="modSp">
        <pc:chgData name="Wong, Jessica E." userId="67a6ab4f-16f5-419c-8824-e0435c373a6a" providerId="ADAL" clId="{26E7541D-7088-438F-B87F-1B0D7C0B2E39}" dt="2024-11-19T03:23:46.458" v="1901"/>
        <pc:sldMkLst>
          <pc:docMk/>
          <pc:sldMk cId="3242904197" sldId="1917"/>
        </pc:sldMkLst>
      </pc:sldChg>
      <pc:sldChg chg="addSp delSp modSp new mod addCm modCm">
        <pc:chgData name="Wong, Jessica E." userId="67a6ab4f-16f5-419c-8824-e0435c373a6a" providerId="ADAL" clId="{26E7541D-7088-438F-B87F-1B0D7C0B2E39}" dt="2024-11-20T18:31:02.450" v="2049" actId="2056"/>
        <pc:sldMkLst>
          <pc:docMk/>
          <pc:sldMk cId="3761353098" sldId="1918"/>
        </pc:sldMkLst>
        <pc:extLst>
          <p:ext xmlns:p="http://schemas.openxmlformats.org/presentationml/2006/main" uri="{D6D511B9-2390-475A-947B-AFAB55BFBCF1}">
            <pc226:cmChg xmlns:pc226="http://schemas.microsoft.com/office/powerpoint/2022/06/main/command" chg="add mod">
              <pc226:chgData name="Wong, Jessica E." userId="67a6ab4f-16f5-419c-8824-e0435c373a6a" providerId="ADAL" clId="{26E7541D-7088-438F-B87F-1B0D7C0B2E39}" dt="2024-11-20T18:31:02.450" v="2049" actId="2056"/>
              <pc2:cmMkLst xmlns:pc2="http://schemas.microsoft.com/office/powerpoint/2019/9/main/command">
                <pc:docMk/>
                <pc:sldMk cId="3761353098" sldId="1918"/>
                <pc2:cmMk id="{0CF1CA83-3767-43A6-8454-FD000BA5B42F}"/>
              </pc2:cmMkLst>
              <pc226:cmRplyChg chg="add">
                <pc226:chgData name="Wong, Jessica E." userId="67a6ab4f-16f5-419c-8824-e0435c373a6a" providerId="ADAL" clId="{26E7541D-7088-438F-B87F-1B0D7C0B2E39}" dt="2024-11-19T05:13:15.327" v="2048"/>
                <pc2:cmRplyMkLst xmlns:pc2="http://schemas.microsoft.com/office/powerpoint/2019/9/main/command">
                  <pc:docMk/>
                  <pc:sldMk cId="3761353098" sldId="1918"/>
                  <pc2:cmMk id="{0CF1CA83-3767-43A6-8454-FD000BA5B42F}"/>
                  <pc2:cmRplyMk id="{A34CDDD3-E5C0-48D8-8400-DFED533218B3}"/>
                </pc2:cmRplyMkLst>
              </pc226:cmRplyChg>
            </pc226:cmChg>
            <pc226:cmChg xmlns:pc226="http://schemas.microsoft.com/office/powerpoint/2022/06/main/command" chg="add mod">
              <pc226:chgData name="Wong, Jessica E." userId="67a6ab4f-16f5-419c-8824-e0435c373a6a" providerId="ADAL" clId="{26E7541D-7088-438F-B87F-1B0D7C0B2E39}" dt="2024-11-20T18:31:02.450" v="2049" actId="2056"/>
              <pc2:cmMkLst xmlns:pc2="http://schemas.microsoft.com/office/powerpoint/2019/9/main/command">
                <pc:docMk/>
                <pc:sldMk cId="3761353098" sldId="1918"/>
                <pc2:cmMk id="{882141D4-9C68-4612-BEEB-9D6A8C3D7528}"/>
              </pc2:cmMkLst>
            </pc226:cmChg>
          </p:ext>
        </pc:extLst>
      </pc:sldChg>
      <pc:sldMasterChg chg="addSp">
        <pc:chgData name="Wong, Jessica E." userId="67a6ab4f-16f5-419c-8824-e0435c373a6a" providerId="ADAL" clId="{26E7541D-7088-438F-B87F-1B0D7C0B2E39}" dt="2024-11-19T03:23:43.420" v="1898"/>
        <pc:sldMasterMkLst>
          <pc:docMk/>
          <pc:sldMasterMk cId="2257089037" sldId="2147483699"/>
        </pc:sldMasterMkLst>
      </pc:sldMasterChg>
    </pc:docChg>
  </pc:docChgLst>
  <pc:docChgLst>
    <pc:chgData name="Gabbard, Casye" userId="S::casye.gabbard@opm.gov::30eb84ff-2694-4ffb-87a9-658c7b4c7424" providerId="AD" clId="Web-{E3B57337-2695-CD50-6A13-BC28115BAEB2}"/>
    <pc:docChg chg="modSld">
      <pc:chgData name="Gabbard, Casye" userId="S::casye.gabbard@opm.gov::30eb84ff-2694-4ffb-87a9-658c7b4c7424" providerId="AD" clId="Web-{E3B57337-2695-CD50-6A13-BC28115BAEB2}" dt="2025-08-02T16:07:52.493" v="12"/>
      <pc:docMkLst>
        <pc:docMk/>
      </pc:docMkLst>
      <pc:sldChg chg="modNotes">
        <pc:chgData name="Gabbard, Casye" userId="S::casye.gabbard@opm.gov::30eb84ff-2694-4ffb-87a9-658c7b4c7424" providerId="AD" clId="Web-{E3B57337-2695-CD50-6A13-BC28115BAEB2}" dt="2025-08-02T16:07:50.102" v="11"/>
        <pc:sldMkLst>
          <pc:docMk/>
          <pc:sldMk cId="3237721869" sldId="2145708512"/>
        </pc:sldMkLst>
      </pc:sldChg>
      <pc:sldChg chg="modNotes">
        <pc:chgData name="Gabbard, Casye" userId="S::casye.gabbard@opm.gov::30eb84ff-2694-4ffb-87a9-658c7b4c7424" providerId="AD" clId="Web-{E3B57337-2695-CD50-6A13-BC28115BAEB2}" dt="2025-08-02T16:07:52.493" v="12"/>
        <pc:sldMkLst>
          <pc:docMk/>
          <pc:sldMk cId="426257615" sldId="2145708516"/>
        </pc:sldMkLst>
      </pc:sldChg>
      <pc:sldChg chg="modNotes">
        <pc:chgData name="Gabbard, Casye" userId="S::casye.gabbard@opm.gov::30eb84ff-2694-4ffb-87a9-658c7b4c7424" providerId="AD" clId="Web-{E3B57337-2695-CD50-6A13-BC28115BAEB2}" dt="2025-08-02T16:07:29.399" v="8"/>
        <pc:sldMkLst>
          <pc:docMk/>
          <pc:sldMk cId="3422689039" sldId="2145708519"/>
        </pc:sldMkLst>
      </pc:sldChg>
    </pc:docChg>
  </pc:docChgLst>
  <pc:docChgLst>
    <pc:chgData name="Hotra, Eddie" userId="S::eddie.hotra@opm.gov::34f9e1a2-38c8-4f21-b422-e817422faac8" providerId="AD" clId="Web-{2E836E08-742C-409B-6C42-88B8D55F3B7B}"/>
    <pc:docChg chg="modSld">
      <pc:chgData name="Hotra, Eddie" userId="S::eddie.hotra@opm.gov::34f9e1a2-38c8-4f21-b422-e817422faac8" providerId="AD" clId="Web-{2E836E08-742C-409B-6C42-88B8D55F3B7B}" dt="2025-07-29T20:24:01.635" v="1" actId="20577"/>
      <pc:docMkLst>
        <pc:docMk/>
      </pc:docMkLst>
      <pc:sldChg chg="modSp">
        <pc:chgData name="Hotra, Eddie" userId="S::eddie.hotra@opm.gov::34f9e1a2-38c8-4f21-b422-e817422faac8" providerId="AD" clId="Web-{2E836E08-742C-409B-6C42-88B8D55F3B7B}" dt="2025-07-29T20:24:01.635" v="1" actId="20577"/>
        <pc:sldMkLst>
          <pc:docMk/>
          <pc:sldMk cId="2169523893" sldId="1958"/>
        </pc:sldMkLst>
        <pc:spChg chg="mod">
          <ac:chgData name="Hotra, Eddie" userId="S::eddie.hotra@opm.gov::34f9e1a2-38c8-4f21-b422-e817422faac8" providerId="AD" clId="Web-{2E836E08-742C-409B-6C42-88B8D55F3B7B}" dt="2025-07-29T20:24:01.635" v="1" actId="20577"/>
          <ac:spMkLst>
            <pc:docMk/>
            <pc:sldMk cId="2169523893" sldId="1958"/>
            <ac:spMk id="2" creationId="{217AC4A7-971B-3982-61B3-E9C217776844}"/>
          </ac:spMkLst>
        </pc:spChg>
      </pc:sldChg>
    </pc:docChg>
  </pc:docChgLst>
  <pc:docChgLst>
    <pc:chgData name="Gabbard, Casye" userId="S::casye.gabbard@opm.gov::30eb84ff-2694-4ffb-87a9-658c7b4c7424" providerId="AD" clId="Web-{2861EC6A-4AC9-0739-4F95-1DE5503F234F}"/>
    <pc:docChg chg="modSld">
      <pc:chgData name="Gabbard, Casye" userId="S::casye.gabbard@opm.gov::30eb84ff-2694-4ffb-87a9-658c7b4c7424" providerId="AD" clId="Web-{2861EC6A-4AC9-0739-4F95-1DE5503F234F}" dt="2025-08-04T12:21:09.606" v="27" actId="20577"/>
      <pc:docMkLst>
        <pc:docMk/>
      </pc:docMkLst>
      <pc:sldChg chg="modSp">
        <pc:chgData name="Gabbard, Casye" userId="S::casye.gabbard@opm.gov::30eb84ff-2694-4ffb-87a9-658c7b4c7424" providerId="AD" clId="Web-{2861EC6A-4AC9-0739-4F95-1DE5503F234F}" dt="2025-08-04T12:21:09.606" v="27" actId="20577"/>
        <pc:sldMkLst>
          <pc:docMk/>
          <pc:sldMk cId="2169523893" sldId="1958"/>
        </pc:sldMkLst>
        <pc:spChg chg="mod">
          <ac:chgData name="Gabbard, Casye" userId="S::casye.gabbard@opm.gov::30eb84ff-2694-4ffb-87a9-658c7b4c7424" providerId="AD" clId="Web-{2861EC6A-4AC9-0739-4F95-1DE5503F234F}" dt="2025-08-04T12:21:09.606" v="27" actId="20577"/>
          <ac:spMkLst>
            <pc:docMk/>
            <pc:sldMk cId="2169523893" sldId="1958"/>
            <ac:spMk id="6" creationId="{2498259F-3079-3A10-03E5-16CDBB2643BF}"/>
          </ac:spMkLst>
        </pc:spChg>
      </pc:sldChg>
      <pc:sldChg chg="modSp">
        <pc:chgData name="Gabbard, Casye" userId="S::casye.gabbard@opm.gov::30eb84ff-2694-4ffb-87a9-658c7b4c7424" providerId="AD" clId="Web-{2861EC6A-4AC9-0739-4F95-1DE5503F234F}" dt="2025-08-04T12:20:55.310" v="25" actId="20577"/>
        <pc:sldMkLst>
          <pc:docMk/>
          <pc:sldMk cId="426257615" sldId="2145708516"/>
        </pc:sldMkLst>
        <pc:spChg chg="mod">
          <ac:chgData name="Gabbard, Casye" userId="S::casye.gabbard@opm.gov::30eb84ff-2694-4ffb-87a9-658c7b4c7424" providerId="AD" clId="Web-{2861EC6A-4AC9-0739-4F95-1DE5503F234F}" dt="2025-08-04T12:20:55.310" v="25" actId="20577"/>
          <ac:spMkLst>
            <pc:docMk/>
            <pc:sldMk cId="426257615" sldId="2145708516"/>
            <ac:spMk id="3" creationId="{85B70ACA-C777-B1B0-3801-7DB803E657D6}"/>
          </ac:spMkLst>
        </pc:spChg>
        <pc:picChg chg="mod">
          <ac:chgData name="Gabbard, Casye" userId="S::casye.gabbard@opm.gov::30eb84ff-2694-4ffb-87a9-658c7b4c7424" providerId="AD" clId="Web-{2861EC6A-4AC9-0739-4F95-1DE5503F234F}" dt="2025-08-04T12:19:48.887" v="23" actId="14100"/>
          <ac:picMkLst>
            <pc:docMk/>
            <pc:sldMk cId="426257615" sldId="2145708516"/>
            <ac:picMk id="9" creationId="{63EBA078-04AC-6FCE-17A0-5C7531133F67}"/>
          </ac:picMkLst>
        </pc:picChg>
      </pc:sldChg>
      <pc:sldChg chg="modSp">
        <pc:chgData name="Gabbard, Casye" userId="S::casye.gabbard@opm.gov::30eb84ff-2694-4ffb-87a9-658c7b4c7424" providerId="AD" clId="Web-{2861EC6A-4AC9-0739-4F95-1DE5503F234F}" dt="2025-08-04T12:16:58.589" v="19" actId="20577"/>
        <pc:sldMkLst>
          <pc:docMk/>
          <pc:sldMk cId="3422689039" sldId="2145708519"/>
        </pc:sldMkLst>
        <pc:spChg chg="mod">
          <ac:chgData name="Gabbard, Casye" userId="S::casye.gabbard@opm.gov::30eb84ff-2694-4ffb-87a9-658c7b4c7424" providerId="AD" clId="Web-{2861EC6A-4AC9-0739-4F95-1DE5503F234F}" dt="2025-08-04T12:15:55.652" v="15" actId="20577"/>
          <ac:spMkLst>
            <pc:docMk/>
            <pc:sldMk cId="3422689039" sldId="2145708519"/>
            <ac:spMk id="2" creationId="{4E833A76-CE48-A265-7FAE-A3F7AD29EA62}"/>
          </ac:spMkLst>
        </pc:spChg>
        <pc:spChg chg="mod">
          <ac:chgData name="Gabbard, Casye" userId="S::casye.gabbard@opm.gov::30eb84ff-2694-4ffb-87a9-658c7b4c7424" providerId="AD" clId="Web-{2861EC6A-4AC9-0739-4F95-1DE5503F234F}" dt="2025-08-04T12:16:58.589" v="19" actId="20577"/>
          <ac:spMkLst>
            <pc:docMk/>
            <pc:sldMk cId="3422689039" sldId="2145708519"/>
            <ac:spMk id="3" creationId="{971CC04F-A630-55A0-3419-35FA1E87923B}"/>
          </ac:spMkLst>
        </pc:spChg>
      </pc:sldChg>
    </pc:docChg>
  </pc:docChgLst>
  <pc:docChgLst>
    <pc:chgData name="Tucker, Shelly" userId="S::shelly.tucker@opm.gov::6ab3fb86-f79f-4427-ab5d-f3ad2e6b5044" providerId="AD" clId="Web-{1AC1A44B-1E8B-8BC4-3A5B-13808B05A2D2}"/>
    <pc:docChg chg="addSld modSld">
      <pc:chgData name="Tucker, Shelly" userId="S::shelly.tucker@opm.gov::6ab3fb86-f79f-4427-ab5d-f3ad2e6b5044" providerId="AD" clId="Web-{1AC1A44B-1E8B-8BC4-3A5B-13808B05A2D2}" dt="2025-07-30T14:19:00.569" v="260" actId="20577"/>
      <pc:docMkLst>
        <pc:docMk/>
      </pc:docMkLst>
      <pc:sldChg chg="modSp mod modShow">
        <pc:chgData name="Tucker, Shelly" userId="S::shelly.tucker@opm.gov::6ab3fb86-f79f-4427-ab5d-f3ad2e6b5044" providerId="AD" clId="Web-{1AC1A44B-1E8B-8BC4-3A5B-13808B05A2D2}" dt="2025-07-30T14:08:31.567" v="46"/>
        <pc:sldMkLst>
          <pc:docMk/>
          <pc:sldMk cId="1717432066" sldId="856"/>
        </pc:sldMkLst>
        <pc:spChg chg="mod">
          <ac:chgData name="Tucker, Shelly" userId="S::shelly.tucker@opm.gov::6ab3fb86-f79f-4427-ab5d-f3ad2e6b5044" providerId="AD" clId="Web-{1AC1A44B-1E8B-8BC4-3A5B-13808B05A2D2}" dt="2025-07-30T14:08:28.457" v="45" actId="20577"/>
          <ac:spMkLst>
            <pc:docMk/>
            <pc:sldMk cId="1717432066" sldId="856"/>
            <ac:spMk id="12" creationId="{C044CBAB-7C45-40B3-AC18-E094B70E055B}"/>
          </ac:spMkLst>
        </pc:spChg>
      </pc:sldChg>
      <pc:sldChg chg="modSp">
        <pc:chgData name="Tucker, Shelly" userId="S::shelly.tucker@opm.gov::6ab3fb86-f79f-4427-ab5d-f3ad2e6b5044" providerId="AD" clId="Web-{1AC1A44B-1E8B-8BC4-3A5B-13808B05A2D2}" dt="2025-07-30T14:07:43.457" v="42" actId="20577"/>
        <pc:sldMkLst>
          <pc:docMk/>
          <pc:sldMk cId="1620063812" sldId="1681"/>
        </pc:sldMkLst>
        <pc:spChg chg="mod">
          <ac:chgData name="Tucker, Shelly" userId="S::shelly.tucker@opm.gov::6ab3fb86-f79f-4427-ab5d-f3ad2e6b5044" providerId="AD" clId="Web-{1AC1A44B-1E8B-8BC4-3A5B-13808B05A2D2}" dt="2025-07-30T14:07:43.457" v="42" actId="20577"/>
          <ac:spMkLst>
            <pc:docMk/>
            <pc:sldMk cId="1620063812" sldId="1681"/>
            <ac:spMk id="4" creationId="{8CBCE246-E450-BCFD-5276-DF112E9EF773}"/>
          </ac:spMkLst>
        </pc:spChg>
      </pc:sldChg>
      <pc:sldChg chg="delSp modSp new">
        <pc:chgData name="Tucker, Shelly" userId="S::shelly.tucker@opm.gov::6ab3fb86-f79f-4427-ab5d-f3ad2e6b5044" providerId="AD" clId="Web-{1AC1A44B-1E8B-8BC4-3A5B-13808B05A2D2}" dt="2025-07-30T14:14:27.693" v="173" actId="1076"/>
        <pc:sldMkLst>
          <pc:docMk/>
          <pc:sldMk cId="1090784739" sldId="2145708517"/>
        </pc:sldMkLst>
      </pc:sldChg>
      <pc:sldChg chg="modSp add replId">
        <pc:chgData name="Tucker, Shelly" userId="S::shelly.tucker@opm.gov::6ab3fb86-f79f-4427-ab5d-f3ad2e6b5044" providerId="AD" clId="Web-{1AC1A44B-1E8B-8BC4-3A5B-13808B05A2D2}" dt="2025-07-30T14:19:00.569" v="260" actId="20577"/>
        <pc:sldMkLst>
          <pc:docMk/>
          <pc:sldMk cId="3220709836" sldId="2145708520"/>
        </pc:sldMkLst>
        <pc:spChg chg="mod">
          <ac:chgData name="Tucker, Shelly" userId="S::shelly.tucker@opm.gov::6ab3fb86-f79f-4427-ab5d-f3ad2e6b5044" providerId="AD" clId="Web-{1AC1A44B-1E8B-8BC4-3A5B-13808B05A2D2}" dt="2025-07-30T14:15:36.803" v="194" actId="20577"/>
          <ac:spMkLst>
            <pc:docMk/>
            <pc:sldMk cId="3220709836" sldId="2145708520"/>
            <ac:spMk id="4" creationId="{5FD851C6-F472-0580-1449-EC1CBE32D6E4}"/>
          </ac:spMkLst>
        </pc:spChg>
        <pc:spChg chg="mod">
          <ac:chgData name="Tucker, Shelly" userId="S::shelly.tucker@opm.gov::6ab3fb86-f79f-4427-ab5d-f3ad2e6b5044" providerId="AD" clId="Web-{1AC1A44B-1E8B-8BC4-3A5B-13808B05A2D2}" dt="2025-07-30T14:19:00.569" v="260" actId="20577"/>
          <ac:spMkLst>
            <pc:docMk/>
            <pc:sldMk cId="3220709836" sldId="2145708520"/>
            <ac:spMk id="5" creationId="{B09CFD95-8A4D-E661-671F-009C50A5CC26}"/>
          </ac:spMkLst>
        </pc:spChg>
      </pc:sldChg>
    </pc:docChg>
  </pc:docChgLst>
  <pc:docChgLst>
    <pc:chgData name="Tucker, Shelly" userId="6ab3fb86-f79f-4427-ab5d-f3ad2e6b5044" providerId="ADAL" clId="{7F487B2F-ADA3-44DD-B7DC-F4B8767A600C}"/>
    <pc:docChg chg="undo custSel addSld modSld">
      <pc:chgData name="Tucker, Shelly" userId="6ab3fb86-f79f-4427-ab5d-f3ad2e6b5044" providerId="ADAL" clId="{7F487B2F-ADA3-44DD-B7DC-F4B8767A600C}" dt="2025-05-12T16:57:35.890" v="241" actId="6549"/>
      <pc:docMkLst>
        <pc:docMk/>
      </pc:docMkLst>
      <pc:sldChg chg="modSp mod">
        <pc:chgData name="Tucker, Shelly" userId="6ab3fb86-f79f-4427-ab5d-f3ad2e6b5044" providerId="ADAL" clId="{7F487B2F-ADA3-44DD-B7DC-F4B8767A600C}" dt="2025-05-12T14:53:57.011" v="135" actId="6549"/>
        <pc:sldMkLst>
          <pc:docMk/>
          <pc:sldMk cId="810326878" sldId="1910"/>
        </pc:sldMkLst>
      </pc:sldChg>
      <pc:sldChg chg="addSp delSp modSp mod">
        <pc:chgData name="Tucker, Shelly" userId="6ab3fb86-f79f-4427-ab5d-f3ad2e6b5044" providerId="ADAL" clId="{7F487B2F-ADA3-44DD-B7DC-F4B8767A600C}" dt="2025-05-12T16:57:35.890" v="241" actId="6549"/>
        <pc:sldMkLst>
          <pc:docMk/>
          <pc:sldMk cId="3240955303" sldId="1923"/>
        </pc:sldMkLst>
      </pc:sldChg>
      <pc:sldChg chg="addSp delSp modSp add mod">
        <pc:chgData name="Tucker, Shelly" userId="6ab3fb86-f79f-4427-ab5d-f3ad2e6b5044" providerId="ADAL" clId="{7F487B2F-ADA3-44DD-B7DC-F4B8767A600C}" dt="2025-05-12T16:52:17.779" v="139" actId="6549"/>
        <pc:sldMkLst>
          <pc:docMk/>
          <pc:sldMk cId="691045032" sldId="1940"/>
        </pc:sldMkLst>
      </pc:sldChg>
    </pc:docChg>
  </pc:docChgLst>
  <pc:docChgLst>
    <pc:chgData name="Beasley, M. Clay" userId="a39b4f3f-9eae-4b55-9e5f-d2c4daf30215" providerId="ADAL" clId="{F248E31D-82D9-4B8C-8656-9CA4011778AE}"/>
    <pc:docChg chg="modSld">
      <pc:chgData name="Beasley, M. Clay" userId="a39b4f3f-9eae-4b55-9e5f-d2c4daf30215" providerId="ADAL" clId="{F248E31D-82D9-4B8C-8656-9CA4011778AE}" dt="2025-02-18T18:52:09.504" v="77" actId="20577"/>
      <pc:docMkLst>
        <pc:docMk/>
      </pc:docMkLst>
      <pc:sldChg chg="modSp mod">
        <pc:chgData name="Beasley, M. Clay" userId="a39b4f3f-9eae-4b55-9e5f-d2c4daf30215" providerId="ADAL" clId="{F248E31D-82D9-4B8C-8656-9CA4011778AE}" dt="2025-02-18T18:52:09.504" v="77" actId="20577"/>
        <pc:sldMkLst>
          <pc:docMk/>
          <pc:sldMk cId="3949180079" sldId="1926"/>
        </pc:sldMkLst>
      </pc:sldChg>
    </pc:docChg>
  </pc:docChgLst>
  <pc:docChgLst>
    <pc:chgData name="Gabbard, Casye" userId="S::casye.gabbard@opm.gov::30eb84ff-2694-4ffb-87a9-658c7b4c7424" providerId="AD" clId="Web-{03BB3A5A-E0DF-14E4-86DE-3A30DBB7B748}"/>
    <pc:docChg chg="modSld">
      <pc:chgData name="Gabbard, Casye" userId="S::casye.gabbard@opm.gov::30eb84ff-2694-4ffb-87a9-658c7b4c7424" providerId="AD" clId="Web-{03BB3A5A-E0DF-14E4-86DE-3A30DBB7B748}" dt="2025-08-02T14:07:42.932" v="1" actId="20577"/>
      <pc:docMkLst>
        <pc:docMk/>
      </pc:docMkLst>
      <pc:sldChg chg="modSp">
        <pc:chgData name="Gabbard, Casye" userId="S::casye.gabbard@opm.gov::30eb84ff-2694-4ffb-87a9-658c7b4c7424" providerId="AD" clId="Web-{03BB3A5A-E0DF-14E4-86DE-3A30DBB7B748}" dt="2025-08-02T14:07:42.932" v="1" actId="20577"/>
        <pc:sldMkLst>
          <pc:docMk/>
          <pc:sldMk cId="839954889" sldId="2145708514"/>
        </pc:sldMkLst>
        <pc:spChg chg="mod">
          <ac:chgData name="Gabbard, Casye" userId="S::casye.gabbard@opm.gov::30eb84ff-2694-4ffb-87a9-658c7b4c7424" providerId="AD" clId="Web-{03BB3A5A-E0DF-14E4-86DE-3A30DBB7B748}" dt="2025-08-02T14:07:42.932" v="1" actId="20577"/>
          <ac:spMkLst>
            <pc:docMk/>
            <pc:sldMk cId="839954889" sldId="2145708514"/>
            <ac:spMk id="2" creationId="{84030297-38BA-8A35-1975-55FD35ABEFAD}"/>
          </ac:spMkLst>
        </pc:spChg>
      </pc:sldChg>
    </pc:docChg>
  </pc:docChgLst>
  <pc:docChgLst>
    <pc:chgData name="Tucker, Shelly" userId="S::shelly.tucker@opm.gov::6ab3fb86-f79f-4427-ab5d-f3ad2e6b5044" providerId="AD" clId="Web-{1EB7BF35-C44B-76BE-F560-D5FFBBF7B1CA}"/>
    <pc:docChg chg="modSld">
      <pc:chgData name="Tucker, Shelly" userId="S::shelly.tucker@opm.gov::6ab3fb86-f79f-4427-ab5d-f3ad2e6b5044" providerId="AD" clId="Web-{1EB7BF35-C44B-76BE-F560-D5FFBBF7B1CA}" dt="2024-11-18T16:24:16.352" v="207"/>
      <pc:docMkLst>
        <pc:docMk/>
      </pc:docMkLst>
      <pc:sldChg chg="modNotes">
        <pc:chgData name="Tucker, Shelly" userId="S::shelly.tucker@opm.gov::6ab3fb86-f79f-4427-ab5d-f3ad2e6b5044" providerId="AD" clId="Web-{1EB7BF35-C44B-76BE-F560-D5FFBBF7B1CA}" dt="2024-11-18T16:24:16.352" v="207"/>
        <pc:sldMkLst>
          <pc:docMk/>
          <pc:sldMk cId="810326878" sldId="1910"/>
        </pc:sldMkLst>
      </pc:sldChg>
      <pc:sldChg chg="modNotes">
        <pc:chgData name="Tucker, Shelly" userId="S::shelly.tucker@opm.gov::6ab3fb86-f79f-4427-ab5d-f3ad2e6b5044" providerId="AD" clId="Web-{1EB7BF35-C44B-76BE-F560-D5FFBBF7B1CA}" dt="2024-11-18T16:22:48.007" v="190"/>
        <pc:sldMkLst>
          <pc:docMk/>
          <pc:sldMk cId="3734756089" sldId="1914"/>
        </pc:sldMkLst>
      </pc:sldChg>
    </pc:docChg>
  </pc:docChgLst>
  <pc:docChgLst>
    <pc:chgData name="Yang, Katy" userId="S::katy.yang2@opm.gov::4ea7e7a4-3e77-404a-a1d0-48a2775fbe84" providerId="AD" clId="Web-{006696AD-D261-F894-945B-5BA9CA7C885E}"/>
    <pc:docChg chg="mod">
      <pc:chgData name="Yang, Katy" userId="S::katy.yang2@opm.gov::4ea7e7a4-3e77-404a-a1d0-48a2775fbe84" providerId="AD" clId="Web-{006696AD-D261-F894-945B-5BA9CA7C885E}" dt="2025-05-08T19:08:32.835" v="0"/>
      <pc:docMkLst>
        <pc:docMk/>
      </pc:docMkLst>
    </pc:docChg>
  </pc:docChgLst>
  <pc:docChgLst>
    <pc:chgData name="Tucker, Shelly" userId="6ab3fb86-f79f-4427-ab5d-f3ad2e6b5044" providerId="ADAL" clId="{18EF5BAB-07C8-4FEC-B1B4-E1F931D93F1E}"/>
    <pc:docChg chg="undo custSel addSld delSld modSld sldOrd">
      <pc:chgData name="Tucker, Shelly" userId="6ab3fb86-f79f-4427-ab5d-f3ad2e6b5044" providerId="ADAL" clId="{18EF5BAB-07C8-4FEC-B1B4-E1F931D93F1E}" dt="2025-02-18T22:41:07.342" v="2248" actId="20577"/>
      <pc:docMkLst>
        <pc:docMk/>
      </pc:docMkLst>
      <pc:sldChg chg="addSp modSp mod">
        <pc:chgData name="Tucker, Shelly" userId="6ab3fb86-f79f-4427-ab5d-f3ad2e6b5044" providerId="ADAL" clId="{18EF5BAB-07C8-4FEC-B1B4-E1F931D93F1E}" dt="2025-02-18T16:35:25.222" v="1366" actId="20577"/>
        <pc:sldMkLst>
          <pc:docMk/>
          <pc:sldMk cId="4062043782" sldId="1922"/>
        </pc:sldMkLst>
      </pc:sldChg>
      <pc:sldChg chg="modSp mod">
        <pc:chgData name="Tucker, Shelly" userId="6ab3fb86-f79f-4427-ab5d-f3ad2e6b5044" providerId="ADAL" clId="{18EF5BAB-07C8-4FEC-B1B4-E1F931D93F1E}" dt="2025-02-18T16:22:17.143" v="1322" actId="20577"/>
        <pc:sldMkLst>
          <pc:docMk/>
          <pc:sldMk cId="3240955303" sldId="1923"/>
        </pc:sldMkLst>
      </pc:sldChg>
      <pc:sldChg chg="modSp mod">
        <pc:chgData name="Tucker, Shelly" userId="6ab3fb86-f79f-4427-ab5d-f3ad2e6b5044" providerId="ADAL" clId="{18EF5BAB-07C8-4FEC-B1B4-E1F931D93F1E}" dt="2025-02-18T22:32:42.443" v="1758" actId="20577"/>
        <pc:sldMkLst>
          <pc:docMk/>
          <pc:sldMk cId="4153381897" sldId="1924"/>
        </pc:sldMkLst>
      </pc:sldChg>
      <pc:sldChg chg="addSp modSp mod">
        <pc:chgData name="Tucker, Shelly" userId="6ab3fb86-f79f-4427-ab5d-f3ad2e6b5044" providerId="ADAL" clId="{18EF5BAB-07C8-4FEC-B1B4-E1F931D93F1E}" dt="2025-02-18T22:34:07.575" v="1794" actId="20577"/>
        <pc:sldMkLst>
          <pc:docMk/>
          <pc:sldMk cId="1735167958" sldId="1925"/>
        </pc:sldMkLst>
      </pc:sldChg>
      <pc:sldChg chg="modSp add mod ord">
        <pc:chgData name="Tucker, Shelly" userId="6ab3fb86-f79f-4427-ab5d-f3ad2e6b5044" providerId="ADAL" clId="{18EF5BAB-07C8-4FEC-B1B4-E1F931D93F1E}" dt="2025-02-18T16:02:41.874" v="1003"/>
        <pc:sldMkLst>
          <pc:docMk/>
          <pc:sldMk cId="2891395135" sldId="1932"/>
        </pc:sldMkLst>
      </pc:sldChg>
      <pc:sldChg chg="new del">
        <pc:chgData name="Tucker, Shelly" userId="6ab3fb86-f79f-4427-ab5d-f3ad2e6b5044" providerId="ADAL" clId="{18EF5BAB-07C8-4FEC-B1B4-E1F931D93F1E}" dt="2025-02-18T15:56:08.175" v="929" actId="2696"/>
        <pc:sldMkLst>
          <pc:docMk/>
          <pc:sldMk cId="3979611746" sldId="1932"/>
        </pc:sldMkLst>
      </pc:sldChg>
      <pc:sldChg chg="modSp add mod">
        <pc:chgData name="Tucker, Shelly" userId="6ab3fb86-f79f-4427-ab5d-f3ad2e6b5044" providerId="ADAL" clId="{18EF5BAB-07C8-4FEC-B1B4-E1F931D93F1E}" dt="2025-02-18T22:41:07.342" v="2248" actId="20577"/>
        <pc:sldMkLst>
          <pc:docMk/>
          <pc:sldMk cId="4020776984" sldId="1933"/>
        </pc:sldMkLst>
      </pc:sldChg>
    </pc:docChg>
  </pc:docChgLst>
  <pc:docChgLst>
    <pc:chgData name="Hallman, Jason" userId="S::jason.hallman@opm.gov::db22269e-29f3-4d7e-ae66-7418c6993442" providerId="AD" clId="Web-{87ED595B-FD01-B05A-7EAE-F1343828376F}"/>
    <pc:docChg chg="addSld modSld">
      <pc:chgData name="Hallman, Jason" userId="S::jason.hallman@opm.gov::db22269e-29f3-4d7e-ae66-7418c6993442" providerId="AD" clId="Web-{87ED595B-FD01-B05A-7EAE-F1343828376F}" dt="2024-11-18T15:06:50.931" v="466" actId="20577"/>
      <pc:docMkLst>
        <pc:docMk/>
      </pc:docMkLst>
      <pc:sldChg chg="addSp delSp modSp">
        <pc:chgData name="Hallman, Jason" userId="S::jason.hallman@opm.gov::db22269e-29f3-4d7e-ae66-7418c6993442" providerId="AD" clId="Web-{87ED595B-FD01-B05A-7EAE-F1343828376F}" dt="2024-11-18T14:49:10.749" v="330" actId="1076"/>
        <pc:sldMkLst>
          <pc:docMk/>
          <pc:sldMk cId="2986865749" sldId="1889"/>
        </pc:sldMkLst>
      </pc:sldChg>
      <pc:sldChg chg="modSp">
        <pc:chgData name="Hallman, Jason" userId="S::jason.hallman@opm.gov::db22269e-29f3-4d7e-ae66-7418c6993442" providerId="AD" clId="Web-{87ED595B-FD01-B05A-7EAE-F1343828376F}" dt="2024-11-18T14:38:05.909" v="289" actId="20577"/>
        <pc:sldMkLst>
          <pc:docMk/>
          <pc:sldMk cId="3342732273" sldId="1890"/>
        </pc:sldMkLst>
      </pc:sldChg>
      <pc:sldChg chg="addSp delSp modSp">
        <pc:chgData name="Hallman, Jason" userId="S::jason.hallman@opm.gov::db22269e-29f3-4d7e-ae66-7418c6993442" providerId="AD" clId="Web-{87ED595B-FD01-B05A-7EAE-F1343828376F}" dt="2024-11-18T14:50:13.312" v="334" actId="1076"/>
        <pc:sldMkLst>
          <pc:docMk/>
          <pc:sldMk cId="2679051154" sldId="1896"/>
        </pc:sldMkLst>
      </pc:sldChg>
      <pc:sldChg chg="addSp delSp modSp">
        <pc:chgData name="Hallman, Jason" userId="S::jason.hallman@opm.gov::db22269e-29f3-4d7e-ae66-7418c6993442" providerId="AD" clId="Web-{87ED595B-FD01-B05A-7EAE-F1343828376F}" dt="2024-11-18T14:44:57.970" v="324" actId="1076"/>
        <pc:sldMkLst>
          <pc:docMk/>
          <pc:sldMk cId="2083703627" sldId="1903"/>
        </pc:sldMkLst>
      </pc:sldChg>
      <pc:sldChg chg="modSp">
        <pc:chgData name="Hallman, Jason" userId="S::jason.hallman@opm.gov::db22269e-29f3-4d7e-ae66-7418c6993442" providerId="AD" clId="Web-{87ED595B-FD01-B05A-7EAE-F1343828376F}" dt="2024-11-18T15:06:50.931" v="466" actId="20577"/>
        <pc:sldMkLst>
          <pc:docMk/>
          <pc:sldMk cId="1084037342" sldId="1913"/>
        </pc:sldMkLst>
      </pc:sldChg>
      <pc:sldChg chg="addSp delSp modSp add replId">
        <pc:chgData name="Hallman, Jason" userId="S::jason.hallman@opm.gov::db22269e-29f3-4d7e-ae66-7418c6993442" providerId="AD" clId="Web-{87ED595B-FD01-B05A-7EAE-F1343828376F}" dt="2024-11-18T14:52:42.092" v="341" actId="1076"/>
        <pc:sldMkLst>
          <pc:docMk/>
          <pc:sldMk cId="2932556344" sldId="1915"/>
        </pc:sldMkLst>
      </pc:sldChg>
      <pc:sldChg chg="addSp delSp modSp add replId">
        <pc:chgData name="Hallman, Jason" userId="S::jason.hallman@opm.gov::db22269e-29f3-4d7e-ae66-7418c6993442" providerId="AD" clId="Web-{87ED595B-FD01-B05A-7EAE-F1343828376F}" dt="2024-11-18T14:56:58.966" v="347" actId="1076"/>
        <pc:sldMkLst>
          <pc:docMk/>
          <pc:sldMk cId="3430733408" sldId="1916"/>
        </pc:sldMkLst>
      </pc:sldChg>
      <pc:sldChg chg="addSp delSp modSp add replId">
        <pc:chgData name="Hallman, Jason" userId="S::jason.hallman@opm.gov::db22269e-29f3-4d7e-ae66-7418c6993442" providerId="AD" clId="Web-{87ED595B-FD01-B05A-7EAE-F1343828376F}" dt="2024-11-18T14:58:25.559" v="351" actId="1076"/>
        <pc:sldMkLst>
          <pc:docMk/>
          <pc:sldMk cId="3242904197" sldId="1917"/>
        </pc:sldMkLst>
      </pc:sldChg>
    </pc:docChg>
  </pc:docChgLst>
  <pc:docChgLst>
    <pc:chgData name="Wong, Jessica E." userId="67a6ab4f-16f5-419c-8824-e0435c373a6a" providerId="ADAL" clId="{5231826C-F971-4FDB-B817-5C429B64EEF8}"/>
    <pc:docChg chg="custSel addSld delSld modSld sldOrd">
      <pc:chgData name="Wong, Jessica E." userId="67a6ab4f-16f5-419c-8824-e0435c373a6a" providerId="ADAL" clId="{5231826C-F971-4FDB-B817-5C429B64EEF8}" dt="2025-02-18T19:39:13.014" v="1030" actId="1076"/>
      <pc:docMkLst>
        <pc:docMk/>
      </pc:docMkLst>
      <pc:sldChg chg="modSp mod ord modShow">
        <pc:chgData name="Wong, Jessica E." userId="67a6ab4f-16f5-419c-8824-e0435c373a6a" providerId="ADAL" clId="{5231826C-F971-4FDB-B817-5C429B64EEF8}" dt="2025-02-18T17:04:37.058" v="1009"/>
        <pc:sldMkLst>
          <pc:docMk/>
          <pc:sldMk cId="1717432066" sldId="856"/>
        </pc:sldMkLst>
      </pc:sldChg>
      <pc:sldChg chg="modSp mod modNotesTx">
        <pc:chgData name="Wong, Jessica E." userId="67a6ab4f-16f5-419c-8824-e0435c373a6a" providerId="ADAL" clId="{5231826C-F971-4FDB-B817-5C429B64EEF8}" dt="2025-02-13T13:37:35.960" v="117" actId="20577"/>
        <pc:sldMkLst>
          <pc:docMk/>
          <pc:sldMk cId="1620063812" sldId="1681"/>
        </pc:sldMkLst>
      </pc:sldChg>
      <pc:sldChg chg="modSp mod modNotesTx">
        <pc:chgData name="Wong, Jessica E." userId="67a6ab4f-16f5-419c-8824-e0435c373a6a" providerId="ADAL" clId="{5231826C-F971-4FDB-B817-5C429B64EEF8}" dt="2025-02-13T13:37:48.335" v="122" actId="20577"/>
        <pc:sldMkLst>
          <pc:docMk/>
          <pc:sldMk cId="2812820861" sldId="1711"/>
        </pc:sldMkLst>
      </pc:sldChg>
      <pc:sldChg chg="modSp mod">
        <pc:chgData name="Wong, Jessica E." userId="67a6ab4f-16f5-419c-8824-e0435c373a6a" providerId="ADAL" clId="{5231826C-F971-4FDB-B817-5C429B64EEF8}" dt="2025-02-13T13:38:41.863" v="172" actId="20577"/>
        <pc:sldMkLst>
          <pc:docMk/>
          <pc:sldMk cId="1221766353" sldId="1738"/>
        </pc:sldMkLst>
      </pc:sldChg>
      <pc:sldChg chg="modSp mod modNotesTx">
        <pc:chgData name="Wong, Jessica E." userId="67a6ab4f-16f5-419c-8824-e0435c373a6a" providerId="ADAL" clId="{5231826C-F971-4FDB-B817-5C429B64EEF8}" dt="2025-02-13T13:43:35.155" v="291" actId="20577"/>
        <pc:sldMkLst>
          <pc:docMk/>
          <pc:sldMk cId="3640595599" sldId="1748"/>
        </pc:sldMkLst>
      </pc:sldChg>
      <pc:sldChg chg="delSp modSp mod">
        <pc:chgData name="Wong, Jessica E." userId="67a6ab4f-16f5-419c-8824-e0435c373a6a" providerId="ADAL" clId="{5231826C-F971-4FDB-B817-5C429B64EEF8}" dt="2025-02-18T13:44:46.622" v="336" actId="14100"/>
        <pc:sldMkLst>
          <pc:docMk/>
          <pc:sldMk cId="1201250482" sldId="1881"/>
        </pc:sldMkLst>
      </pc:sldChg>
      <pc:sldChg chg="del">
        <pc:chgData name="Wong, Jessica E." userId="67a6ab4f-16f5-419c-8824-e0435c373a6a" providerId="ADAL" clId="{5231826C-F971-4FDB-B817-5C429B64EEF8}" dt="2025-02-13T13:37:41.662" v="118" actId="47"/>
        <pc:sldMkLst>
          <pc:docMk/>
          <pc:sldMk cId="2493804771" sldId="1882"/>
        </pc:sldMkLst>
      </pc:sldChg>
      <pc:sldChg chg="del">
        <pc:chgData name="Wong, Jessica E." userId="67a6ab4f-16f5-419c-8824-e0435c373a6a" providerId="ADAL" clId="{5231826C-F971-4FDB-B817-5C429B64EEF8}" dt="2025-02-13T13:38:29.349" v="162" actId="47"/>
        <pc:sldMkLst>
          <pc:docMk/>
          <pc:sldMk cId="2986865749" sldId="1889"/>
        </pc:sldMkLst>
      </pc:sldChg>
      <pc:sldChg chg="modSp mod modNotesTx">
        <pc:chgData name="Wong, Jessica E." userId="67a6ab4f-16f5-419c-8824-e0435c373a6a" providerId="ADAL" clId="{5231826C-F971-4FDB-B817-5C429B64EEF8}" dt="2025-02-18T14:09:43.476" v="991" actId="20577"/>
        <pc:sldMkLst>
          <pc:docMk/>
          <pc:sldMk cId="3342732273" sldId="1890"/>
        </pc:sldMkLst>
      </pc:sldChg>
      <pc:sldChg chg="del">
        <pc:chgData name="Wong, Jessica E." userId="67a6ab4f-16f5-419c-8824-e0435c373a6a" providerId="ADAL" clId="{5231826C-F971-4FDB-B817-5C429B64EEF8}" dt="2025-02-13T13:38:29.913" v="163" actId="47"/>
        <pc:sldMkLst>
          <pc:docMk/>
          <pc:sldMk cId="2679051154" sldId="1896"/>
        </pc:sldMkLst>
      </pc:sldChg>
      <pc:sldChg chg="delSp modSp mod modNotesTx">
        <pc:chgData name="Wong, Jessica E." userId="67a6ab4f-16f5-419c-8824-e0435c373a6a" providerId="ADAL" clId="{5231826C-F971-4FDB-B817-5C429B64EEF8}" dt="2025-02-18T13:48:09.157" v="370" actId="20577"/>
        <pc:sldMkLst>
          <pc:docMk/>
          <pc:sldMk cId="2083703627" sldId="1903"/>
        </pc:sldMkLst>
      </pc:sldChg>
      <pc:sldChg chg="del">
        <pc:chgData name="Wong, Jessica E." userId="67a6ab4f-16f5-419c-8824-e0435c373a6a" providerId="ADAL" clId="{5231826C-F971-4FDB-B817-5C429B64EEF8}" dt="2025-02-13T13:37:42.369" v="119" actId="47"/>
        <pc:sldMkLst>
          <pc:docMk/>
          <pc:sldMk cId="2563518427" sldId="1906"/>
        </pc:sldMkLst>
      </pc:sldChg>
      <pc:sldChg chg="delSp modSp mod modCm modNotesTx">
        <pc:chgData name="Wong, Jessica E." userId="67a6ab4f-16f5-419c-8824-e0435c373a6a" providerId="ADAL" clId="{5231826C-F971-4FDB-B817-5C429B64EEF8}" dt="2025-02-18T16:59:15.751" v="997" actId="20577"/>
        <pc:sldMkLst>
          <pc:docMk/>
          <pc:sldMk cId="810326878" sldId="1910"/>
        </pc:sldMkLst>
        <pc:extLst>
          <p:ext xmlns:p="http://schemas.openxmlformats.org/presentationml/2006/main" uri="{D6D511B9-2390-475A-947B-AFAB55BFBCF1}">
            <pc226:cmChg xmlns:pc226="http://schemas.microsoft.com/office/powerpoint/2022/06/main/command" chg="mod">
              <pc226:chgData name="Wong, Jessica E." userId="67a6ab4f-16f5-419c-8824-e0435c373a6a" providerId="ADAL" clId="{5231826C-F971-4FDB-B817-5C429B64EEF8}" dt="2025-02-13T13:39:26.100" v="224" actId="20577"/>
              <pc2:cmMkLst xmlns:pc2="http://schemas.microsoft.com/office/powerpoint/2019/9/main/command">
                <pc:docMk/>
                <pc:sldMk cId="810326878" sldId="1910"/>
                <pc2:cmMk id="{7339FA18-4292-4B20-A2FF-D302255B9B05}"/>
              </pc2:cmMkLst>
            </pc226:cmChg>
          </p:ext>
        </pc:extLst>
      </pc:sldChg>
      <pc:sldChg chg="modSp mod modNotesTx">
        <pc:chgData name="Wong, Jessica E." userId="67a6ab4f-16f5-419c-8824-e0435c373a6a" providerId="ADAL" clId="{5231826C-F971-4FDB-B817-5C429B64EEF8}" dt="2025-02-13T13:40:15.012" v="240" actId="20577"/>
        <pc:sldMkLst>
          <pc:docMk/>
          <pc:sldMk cId="3803335327" sldId="1912"/>
        </pc:sldMkLst>
      </pc:sldChg>
      <pc:sldChg chg="del">
        <pc:chgData name="Wong, Jessica E." userId="67a6ab4f-16f5-419c-8824-e0435c373a6a" providerId="ADAL" clId="{5231826C-F971-4FDB-B817-5C429B64EEF8}" dt="2025-02-13T13:40:21.475" v="241" actId="47"/>
        <pc:sldMkLst>
          <pc:docMk/>
          <pc:sldMk cId="1084037342" sldId="1913"/>
        </pc:sldMkLst>
      </pc:sldChg>
      <pc:sldChg chg="del">
        <pc:chgData name="Wong, Jessica E." userId="67a6ab4f-16f5-419c-8824-e0435c373a6a" providerId="ADAL" clId="{5231826C-F971-4FDB-B817-5C429B64EEF8}" dt="2025-02-13T13:40:29.891" v="243" actId="47"/>
        <pc:sldMkLst>
          <pc:docMk/>
          <pc:sldMk cId="3734756089" sldId="1914"/>
        </pc:sldMkLst>
      </pc:sldChg>
      <pc:sldChg chg="del">
        <pc:chgData name="Wong, Jessica E." userId="67a6ab4f-16f5-419c-8824-e0435c373a6a" providerId="ADAL" clId="{5231826C-F971-4FDB-B817-5C429B64EEF8}" dt="2025-02-13T13:38:33.225" v="164" actId="47"/>
        <pc:sldMkLst>
          <pc:docMk/>
          <pc:sldMk cId="2932556344" sldId="1915"/>
        </pc:sldMkLst>
      </pc:sldChg>
      <pc:sldChg chg="del">
        <pc:chgData name="Wong, Jessica E." userId="67a6ab4f-16f5-419c-8824-e0435c373a6a" providerId="ADAL" clId="{5231826C-F971-4FDB-B817-5C429B64EEF8}" dt="2025-02-13T13:38:33.869" v="165" actId="47"/>
        <pc:sldMkLst>
          <pc:docMk/>
          <pc:sldMk cId="3430733408" sldId="1916"/>
        </pc:sldMkLst>
      </pc:sldChg>
      <pc:sldChg chg="del">
        <pc:chgData name="Wong, Jessica E." userId="67a6ab4f-16f5-419c-8824-e0435c373a6a" providerId="ADAL" clId="{5231826C-F971-4FDB-B817-5C429B64EEF8}" dt="2025-02-13T13:38:34.655" v="166" actId="47"/>
        <pc:sldMkLst>
          <pc:docMk/>
          <pc:sldMk cId="3242904197" sldId="1917"/>
        </pc:sldMkLst>
      </pc:sldChg>
      <pc:sldChg chg="del">
        <pc:chgData name="Wong, Jessica E." userId="67a6ab4f-16f5-419c-8824-e0435c373a6a" providerId="ADAL" clId="{5231826C-F971-4FDB-B817-5C429B64EEF8}" dt="2025-02-13T13:40:02.065" v="227" actId="47"/>
        <pc:sldMkLst>
          <pc:docMk/>
          <pc:sldMk cId="3761353098" sldId="1918"/>
        </pc:sldMkLst>
      </pc:sldChg>
      <pc:sldChg chg="del">
        <pc:chgData name="Wong, Jessica E." userId="67a6ab4f-16f5-419c-8824-e0435c373a6a" providerId="ADAL" clId="{5231826C-F971-4FDB-B817-5C429B64EEF8}" dt="2025-02-13T13:39:59.430" v="226" actId="47"/>
        <pc:sldMkLst>
          <pc:docMk/>
          <pc:sldMk cId="1767354096" sldId="1919"/>
        </pc:sldMkLst>
      </pc:sldChg>
      <pc:sldChg chg="addSp modSp add mod">
        <pc:chgData name="Wong, Jessica E." userId="67a6ab4f-16f5-419c-8824-e0435c373a6a" providerId="ADAL" clId="{5231826C-F971-4FDB-B817-5C429B64EEF8}" dt="2025-02-18T19:36:26.557" v="1013" actId="208"/>
        <pc:sldMkLst>
          <pc:docMk/>
          <pc:sldMk cId="1755247029" sldId="1920"/>
        </pc:sldMkLst>
      </pc:sldChg>
      <pc:sldChg chg="modSp add mod">
        <pc:chgData name="Wong, Jessica E." userId="67a6ab4f-16f5-419c-8824-e0435c373a6a" providerId="ADAL" clId="{5231826C-F971-4FDB-B817-5C429B64EEF8}" dt="2025-02-18T13:49:01.552" v="454" actId="20577"/>
        <pc:sldMkLst>
          <pc:docMk/>
          <pc:sldMk cId="2812662241" sldId="1921"/>
        </pc:sldMkLst>
      </pc:sldChg>
      <pc:sldChg chg="addSp modSp add mod ord">
        <pc:chgData name="Wong, Jessica E." userId="67a6ab4f-16f5-419c-8824-e0435c373a6a" providerId="ADAL" clId="{5231826C-F971-4FDB-B817-5C429B64EEF8}" dt="2025-02-18T17:00:22.808" v="1005" actId="207"/>
        <pc:sldMkLst>
          <pc:docMk/>
          <pc:sldMk cId="4062043782" sldId="1922"/>
        </pc:sldMkLst>
      </pc:sldChg>
      <pc:sldChg chg="addSp modSp add mod ord">
        <pc:chgData name="Wong, Jessica E." userId="67a6ab4f-16f5-419c-8824-e0435c373a6a" providerId="ADAL" clId="{5231826C-F971-4FDB-B817-5C429B64EEF8}" dt="2025-02-18T14:02:07.408" v="684" actId="20577"/>
        <pc:sldMkLst>
          <pc:docMk/>
          <pc:sldMk cId="3240955303" sldId="1923"/>
        </pc:sldMkLst>
      </pc:sldChg>
      <pc:sldChg chg="addSp modSp add mod">
        <pc:chgData name="Wong, Jessica E." userId="67a6ab4f-16f5-419c-8824-e0435c373a6a" providerId="ADAL" clId="{5231826C-F971-4FDB-B817-5C429B64EEF8}" dt="2025-02-18T19:37:02.330" v="1022" actId="20577"/>
        <pc:sldMkLst>
          <pc:docMk/>
          <pc:sldMk cId="4153381897" sldId="1924"/>
        </pc:sldMkLst>
      </pc:sldChg>
      <pc:sldChg chg="modSp add mod">
        <pc:chgData name="Wong, Jessica E." userId="67a6ab4f-16f5-419c-8824-e0435c373a6a" providerId="ADAL" clId="{5231826C-F971-4FDB-B817-5C429B64EEF8}" dt="2025-02-18T14:08:41.636" v="859" actId="207"/>
        <pc:sldMkLst>
          <pc:docMk/>
          <pc:sldMk cId="1735167958" sldId="1925"/>
        </pc:sldMkLst>
      </pc:sldChg>
      <pc:sldChg chg="addSp modSp add mod">
        <pc:chgData name="Wong, Jessica E." userId="67a6ab4f-16f5-419c-8824-e0435c373a6a" providerId="ADAL" clId="{5231826C-F971-4FDB-B817-5C429B64EEF8}" dt="2025-02-18T14:04:50.577" v="816" actId="20577"/>
        <pc:sldMkLst>
          <pc:docMk/>
          <pc:sldMk cId="3949180079" sldId="1926"/>
        </pc:sldMkLst>
      </pc:sldChg>
      <pc:sldChg chg="add del">
        <pc:chgData name="Wong, Jessica E." userId="67a6ab4f-16f5-419c-8824-e0435c373a6a" providerId="ADAL" clId="{5231826C-F971-4FDB-B817-5C429B64EEF8}" dt="2025-02-18T17:03:13.349" v="1006" actId="47"/>
        <pc:sldMkLst>
          <pc:docMk/>
          <pc:sldMk cId="1144091808" sldId="1927"/>
        </pc:sldMkLst>
      </pc:sldChg>
      <pc:sldChg chg="add del">
        <pc:chgData name="Wong, Jessica E." userId="67a6ab4f-16f5-419c-8824-e0435c373a6a" providerId="ADAL" clId="{5231826C-F971-4FDB-B817-5C429B64EEF8}" dt="2025-02-18T17:03:14.105" v="1007" actId="47"/>
        <pc:sldMkLst>
          <pc:docMk/>
          <pc:sldMk cId="1300764836" sldId="1928"/>
        </pc:sldMkLst>
      </pc:sldChg>
      <pc:sldChg chg="add">
        <pc:chgData name="Wong, Jessica E." userId="67a6ab4f-16f5-419c-8824-e0435c373a6a" providerId="ADAL" clId="{5231826C-F971-4FDB-B817-5C429B64EEF8}" dt="2025-02-13T13:40:23.769" v="242"/>
        <pc:sldMkLst>
          <pc:docMk/>
          <pc:sldMk cId="1643825610" sldId="1929"/>
        </pc:sldMkLst>
      </pc:sldChg>
      <pc:sldChg chg="modSp add mod">
        <pc:chgData name="Wong, Jessica E." userId="67a6ab4f-16f5-419c-8824-e0435c373a6a" providerId="ADAL" clId="{5231826C-F971-4FDB-B817-5C429B64EEF8}" dt="2025-02-18T13:48:16.443" v="382" actId="20577"/>
        <pc:sldMkLst>
          <pc:docMk/>
          <pc:sldMk cId="2335663175" sldId="1930"/>
        </pc:sldMkLst>
      </pc:sldChg>
      <pc:sldChg chg="modSp add mod ord">
        <pc:chgData name="Wong, Jessica E." userId="67a6ab4f-16f5-419c-8824-e0435c373a6a" providerId="ADAL" clId="{5231826C-F971-4FDB-B817-5C429B64EEF8}" dt="2025-02-18T13:48:29.317" v="406" actId="20577"/>
        <pc:sldMkLst>
          <pc:docMk/>
          <pc:sldMk cId="1114530315" sldId="1931"/>
        </pc:sldMkLst>
      </pc:sldChg>
      <pc:sldChg chg="addSp delSp modSp mod">
        <pc:chgData name="Wong, Jessica E." userId="67a6ab4f-16f5-419c-8824-e0435c373a6a" providerId="ADAL" clId="{5231826C-F971-4FDB-B817-5C429B64EEF8}" dt="2025-02-18T19:39:13.014" v="1030" actId="1076"/>
        <pc:sldMkLst>
          <pc:docMk/>
          <pc:sldMk cId="2891395135" sldId="1932"/>
        </pc:sldMkLst>
      </pc:sldChg>
    </pc:docChg>
  </pc:docChgLst>
  <pc:docChgLst>
    <pc:chgData name="Gabbard, Casye" userId="S::casye.gabbard@opm.gov::30eb84ff-2694-4ffb-87a9-658c7b4c7424" providerId="AD" clId="Web-{EF6227EB-3C4D-20E1-0B6F-F27D94CC20F0}"/>
    <pc:docChg chg="addSld modSld">
      <pc:chgData name="Gabbard, Casye" userId="S::casye.gabbard@opm.gov::30eb84ff-2694-4ffb-87a9-658c7b4c7424" providerId="AD" clId="Web-{EF6227EB-3C4D-20E1-0B6F-F27D94CC20F0}" dt="2025-07-29T20:27:00.437" v="94" actId="20577"/>
      <pc:docMkLst>
        <pc:docMk/>
      </pc:docMkLst>
      <pc:sldChg chg="modSp">
        <pc:chgData name="Gabbard, Casye" userId="S::casye.gabbard@opm.gov::30eb84ff-2694-4ffb-87a9-658c7b4c7424" providerId="AD" clId="Web-{EF6227EB-3C4D-20E1-0B6F-F27D94CC20F0}" dt="2025-07-29T20:13:21.653" v="63" actId="20577"/>
        <pc:sldMkLst>
          <pc:docMk/>
          <pc:sldMk cId="1620063812" sldId="1681"/>
        </pc:sldMkLst>
        <pc:spChg chg="mod">
          <ac:chgData name="Gabbard, Casye" userId="S::casye.gabbard@opm.gov::30eb84ff-2694-4ffb-87a9-658c7b4c7424" providerId="AD" clId="Web-{EF6227EB-3C4D-20E1-0B6F-F27D94CC20F0}" dt="2025-07-29T20:13:21.653" v="63" actId="20577"/>
          <ac:spMkLst>
            <pc:docMk/>
            <pc:sldMk cId="1620063812" sldId="1681"/>
            <ac:spMk id="4" creationId="{8CBCE246-E450-BCFD-5276-DF112E9EF773}"/>
          </ac:spMkLst>
        </pc:spChg>
      </pc:sldChg>
      <pc:sldChg chg="modSp">
        <pc:chgData name="Gabbard, Casye" userId="S::casye.gabbard@opm.gov::30eb84ff-2694-4ffb-87a9-658c7b4c7424" providerId="AD" clId="Web-{EF6227EB-3C4D-20E1-0B6F-F27D94CC20F0}" dt="2025-07-29T20:26:23.311" v="64" actId="20577"/>
        <pc:sldMkLst>
          <pc:docMk/>
          <pc:sldMk cId="1733231858" sldId="1957"/>
        </pc:sldMkLst>
        <pc:spChg chg="mod">
          <ac:chgData name="Gabbard, Casye" userId="S::casye.gabbard@opm.gov::30eb84ff-2694-4ffb-87a9-658c7b4c7424" providerId="AD" clId="Web-{EF6227EB-3C4D-20E1-0B6F-F27D94CC20F0}" dt="2025-07-29T20:26:23.311" v="64" actId="20577"/>
          <ac:spMkLst>
            <pc:docMk/>
            <pc:sldMk cId="1733231858" sldId="1957"/>
            <ac:spMk id="2" creationId="{BD7F0AC2-32EE-FE5A-38D0-DACFBC585D09}"/>
          </ac:spMkLst>
        </pc:spChg>
      </pc:sldChg>
      <pc:sldChg chg="addSp delSp modSp add replId">
        <pc:chgData name="Gabbard, Casye" userId="S::casye.gabbard@opm.gov::30eb84ff-2694-4ffb-87a9-658c7b4c7424" providerId="AD" clId="Web-{EF6227EB-3C4D-20E1-0B6F-F27D94CC20F0}" dt="2025-07-29T20:27:00.437" v="94" actId="20577"/>
        <pc:sldMkLst>
          <pc:docMk/>
          <pc:sldMk cId="2098633773" sldId="1959"/>
        </pc:sldMkLst>
      </pc:sldChg>
    </pc:docChg>
  </pc:docChgLst>
  <pc:docChgLst>
    <pc:chgData name="Hallman, Jason" userId="db22269e-29f3-4d7e-ae66-7418c6993442" providerId="ADAL" clId="{A31A8E3A-E570-4841-B3D7-39FC1577A1F9}"/>
    <pc:docChg chg="undo custSel addSld delSld modSld">
      <pc:chgData name="Hallman, Jason" userId="db22269e-29f3-4d7e-ae66-7418c6993442" providerId="ADAL" clId="{A31A8E3A-E570-4841-B3D7-39FC1577A1F9}" dt="2025-05-08T14:24:19.327" v="1203" actId="962"/>
      <pc:docMkLst>
        <pc:docMk/>
      </pc:docMkLst>
      <pc:sldChg chg="modSp mod">
        <pc:chgData name="Hallman, Jason" userId="db22269e-29f3-4d7e-ae66-7418c6993442" providerId="ADAL" clId="{A31A8E3A-E570-4841-B3D7-39FC1577A1F9}" dt="2025-05-08T12:53:27.605" v="404" actId="20577"/>
        <pc:sldMkLst>
          <pc:docMk/>
          <pc:sldMk cId="1717432066" sldId="856"/>
        </pc:sldMkLst>
      </pc:sldChg>
      <pc:sldChg chg="modSp mod modNotesTx">
        <pc:chgData name="Hallman, Jason" userId="db22269e-29f3-4d7e-ae66-7418c6993442" providerId="ADAL" clId="{A31A8E3A-E570-4841-B3D7-39FC1577A1F9}" dt="2025-05-08T12:31:07.151" v="34"/>
        <pc:sldMkLst>
          <pc:docMk/>
          <pc:sldMk cId="1620063812" sldId="1681"/>
        </pc:sldMkLst>
      </pc:sldChg>
      <pc:sldChg chg="modSp mod">
        <pc:chgData name="Hallman, Jason" userId="db22269e-29f3-4d7e-ae66-7418c6993442" providerId="ADAL" clId="{A31A8E3A-E570-4841-B3D7-39FC1577A1F9}" dt="2025-05-08T12:33:01.600" v="36" actId="20577"/>
        <pc:sldMkLst>
          <pc:docMk/>
          <pc:sldMk cId="2812820861" sldId="1711"/>
        </pc:sldMkLst>
      </pc:sldChg>
      <pc:sldChg chg="modSp mod">
        <pc:chgData name="Hallman, Jason" userId="db22269e-29f3-4d7e-ae66-7418c6993442" providerId="ADAL" clId="{A31A8E3A-E570-4841-B3D7-39FC1577A1F9}" dt="2025-05-08T12:50:39.729" v="190" actId="20577"/>
        <pc:sldMkLst>
          <pc:docMk/>
          <pc:sldMk cId="1221766353" sldId="1738"/>
        </pc:sldMkLst>
      </pc:sldChg>
      <pc:sldChg chg="modSp mod">
        <pc:chgData name="Hallman, Jason" userId="db22269e-29f3-4d7e-ae66-7418c6993442" providerId="ADAL" clId="{A31A8E3A-E570-4841-B3D7-39FC1577A1F9}" dt="2025-05-08T12:29:37.887" v="8" actId="20577"/>
        <pc:sldMkLst>
          <pc:docMk/>
          <pc:sldMk cId="3640595599" sldId="1748"/>
        </pc:sldMkLst>
      </pc:sldChg>
      <pc:sldChg chg="modSp mod">
        <pc:chgData name="Hallman, Jason" userId="db22269e-29f3-4d7e-ae66-7418c6993442" providerId="ADAL" clId="{A31A8E3A-E570-4841-B3D7-39FC1577A1F9}" dt="2025-05-08T12:51:51.070" v="362" actId="255"/>
        <pc:sldMkLst>
          <pc:docMk/>
          <pc:sldMk cId="3342732273" sldId="1890"/>
        </pc:sldMkLst>
      </pc:sldChg>
      <pc:sldChg chg="del">
        <pc:chgData name="Hallman, Jason" userId="db22269e-29f3-4d7e-ae66-7418c6993442" providerId="ADAL" clId="{A31A8E3A-E570-4841-B3D7-39FC1577A1F9}" dt="2025-05-08T12:50:31.400" v="188" actId="47"/>
        <pc:sldMkLst>
          <pc:docMk/>
          <pc:sldMk cId="2083703627" sldId="1903"/>
        </pc:sldMkLst>
      </pc:sldChg>
      <pc:sldChg chg="modSp mod">
        <pc:chgData name="Hallman, Jason" userId="db22269e-29f3-4d7e-ae66-7418c6993442" providerId="ADAL" clId="{A31A8E3A-E570-4841-B3D7-39FC1577A1F9}" dt="2025-05-08T12:51:28.666" v="355" actId="14100"/>
        <pc:sldMkLst>
          <pc:docMk/>
          <pc:sldMk cId="810326878" sldId="1910"/>
        </pc:sldMkLst>
      </pc:sldChg>
      <pc:sldChg chg="modSp mod">
        <pc:chgData name="Hallman, Jason" userId="db22269e-29f3-4d7e-ae66-7418c6993442" providerId="ADAL" clId="{A31A8E3A-E570-4841-B3D7-39FC1577A1F9}" dt="2025-05-08T12:53:18.187" v="402" actId="20577"/>
        <pc:sldMkLst>
          <pc:docMk/>
          <pc:sldMk cId="3803335327" sldId="1912"/>
        </pc:sldMkLst>
      </pc:sldChg>
      <pc:sldChg chg="del">
        <pc:chgData name="Hallman, Jason" userId="db22269e-29f3-4d7e-ae66-7418c6993442" providerId="ADAL" clId="{A31A8E3A-E570-4841-B3D7-39FC1577A1F9}" dt="2025-05-08T12:50:31.400" v="188" actId="47"/>
        <pc:sldMkLst>
          <pc:docMk/>
          <pc:sldMk cId="1755247029" sldId="1920"/>
        </pc:sldMkLst>
      </pc:sldChg>
      <pc:sldChg chg="addSp delSp modSp mod">
        <pc:chgData name="Hallman, Jason" userId="db22269e-29f3-4d7e-ae66-7418c6993442" providerId="ADAL" clId="{A31A8E3A-E570-4841-B3D7-39FC1577A1F9}" dt="2025-05-08T13:55:39.339" v="1169" actId="1035"/>
        <pc:sldMkLst>
          <pc:docMk/>
          <pc:sldMk cId="2812662241" sldId="1921"/>
        </pc:sldMkLst>
      </pc:sldChg>
      <pc:sldChg chg="del">
        <pc:chgData name="Hallman, Jason" userId="db22269e-29f3-4d7e-ae66-7418c6993442" providerId="ADAL" clId="{A31A8E3A-E570-4841-B3D7-39FC1577A1F9}" dt="2025-05-08T12:52:30.505" v="363" actId="47"/>
        <pc:sldMkLst>
          <pc:docMk/>
          <pc:sldMk cId="4062043782" sldId="1922"/>
        </pc:sldMkLst>
      </pc:sldChg>
      <pc:sldChg chg="modSp mod">
        <pc:chgData name="Hallman, Jason" userId="db22269e-29f3-4d7e-ae66-7418c6993442" providerId="ADAL" clId="{A31A8E3A-E570-4841-B3D7-39FC1577A1F9}" dt="2025-05-08T12:56:12.686" v="558" actId="20577"/>
        <pc:sldMkLst>
          <pc:docMk/>
          <pc:sldMk cId="3240955303" sldId="1923"/>
        </pc:sldMkLst>
      </pc:sldChg>
      <pc:sldChg chg="del">
        <pc:chgData name="Hallman, Jason" userId="db22269e-29f3-4d7e-ae66-7418c6993442" providerId="ADAL" clId="{A31A8E3A-E570-4841-B3D7-39FC1577A1F9}" dt="2025-05-08T12:52:30.505" v="363" actId="47"/>
        <pc:sldMkLst>
          <pc:docMk/>
          <pc:sldMk cId="4153381897" sldId="1924"/>
        </pc:sldMkLst>
      </pc:sldChg>
      <pc:sldChg chg="del">
        <pc:chgData name="Hallman, Jason" userId="db22269e-29f3-4d7e-ae66-7418c6993442" providerId="ADAL" clId="{A31A8E3A-E570-4841-B3D7-39FC1577A1F9}" dt="2025-05-08T12:52:30.505" v="363" actId="47"/>
        <pc:sldMkLst>
          <pc:docMk/>
          <pc:sldMk cId="1735167958" sldId="1925"/>
        </pc:sldMkLst>
      </pc:sldChg>
      <pc:sldChg chg="del">
        <pc:chgData name="Hallman, Jason" userId="db22269e-29f3-4d7e-ae66-7418c6993442" providerId="ADAL" clId="{A31A8E3A-E570-4841-B3D7-39FC1577A1F9}" dt="2025-05-08T12:52:30.505" v="363" actId="47"/>
        <pc:sldMkLst>
          <pc:docMk/>
          <pc:sldMk cId="3949180079" sldId="1926"/>
        </pc:sldMkLst>
      </pc:sldChg>
      <pc:sldChg chg="del">
        <pc:chgData name="Hallman, Jason" userId="db22269e-29f3-4d7e-ae66-7418c6993442" providerId="ADAL" clId="{A31A8E3A-E570-4841-B3D7-39FC1577A1F9}" dt="2025-05-08T12:53:43.196" v="405" actId="2696"/>
        <pc:sldMkLst>
          <pc:docMk/>
          <pc:sldMk cId="1643825610" sldId="1929"/>
        </pc:sldMkLst>
      </pc:sldChg>
      <pc:sldChg chg="del">
        <pc:chgData name="Hallman, Jason" userId="db22269e-29f3-4d7e-ae66-7418c6993442" providerId="ADAL" clId="{A31A8E3A-E570-4841-B3D7-39FC1577A1F9}" dt="2025-05-08T12:50:31.400" v="188" actId="47"/>
        <pc:sldMkLst>
          <pc:docMk/>
          <pc:sldMk cId="2335663175" sldId="1930"/>
        </pc:sldMkLst>
      </pc:sldChg>
      <pc:sldChg chg="del">
        <pc:chgData name="Hallman, Jason" userId="db22269e-29f3-4d7e-ae66-7418c6993442" providerId="ADAL" clId="{A31A8E3A-E570-4841-B3D7-39FC1577A1F9}" dt="2025-05-08T12:50:31.400" v="188" actId="47"/>
        <pc:sldMkLst>
          <pc:docMk/>
          <pc:sldMk cId="1114530315" sldId="1931"/>
        </pc:sldMkLst>
      </pc:sldChg>
      <pc:sldChg chg="del">
        <pc:chgData name="Hallman, Jason" userId="db22269e-29f3-4d7e-ae66-7418c6993442" providerId="ADAL" clId="{A31A8E3A-E570-4841-B3D7-39FC1577A1F9}" dt="2025-05-08T12:52:30.505" v="363" actId="47"/>
        <pc:sldMkLst>
          <pc:docMk/>
          <pc:sldMk cId="2891395135" sldId="1932"/>
        </pc:sldMkLst>
      </pc:sldChg>
      <pc:sldChg chg="modSp mod">
        <pc:chgData name="Hallman, Jason" userId="db22269e-29f3-4d7e-ae66-7418c6993442" providerId="ADAL" clId="{A31A8E3A-E570-4841-B3D7-39FC1577A1F9}" dt="2025-05-08T12:54:51.135" v="530" actId="20577"/>
        <pc:sldMkLst>
          <pc:docMk/>
          <pc:sldMk cId="4020776984" sldId="1933"/>
        </pc:sldMkLst>
      </pc:sldChg>
      <pc:sldChg chg="addSp delSp modSp add mod modClrScheme chgLayout">
        <pc:chgData name="Hallman, Jason" userId="db22269e-29f3-4d7e-ae66-7418c6993442" providerId="ADAL" clId="{A31A8E3A-E570-4841-B3D7-39FC1577A1F9}" dt="2025-05-08T14:03:58.447" v="1178" actId="14826"/>
        <pc:sldMkLst>
          <pc:docMk/>
          <pc:sldMk cId="1839811999" sldId="1934"/>
        </pc:sldMkLst>
      </pc:sldChg>
      <pc:sldChg chg="add del">
        <pc:chgData name="Hallman, Jason" userId="db22269e-29f3-4d7e-ae66-7418c6993442" providerId="ADAL" clId="{A31A8E3A-E570-4841-B3D7-39FC1577A1F9}" dt="2025-05-08T12:56:58.628" v="728" actId="2890"/>
        <pc:sldMkLst>
          <pc:docMk/>
          <pc:sldMk cId="2619356112" sldId="1934"/>
        </pc:sldMkLst>
      </pc:sldChg>
      <pc:sldChg chg="addSp delSp modSp add mod">
        <pc:chgData name="Hallman, Jason" userId="db22269e-29f3-4d7e-ae66-7418c6993442" providerId="ADAL" clId="{A31A8E3A-E570-4841-B3D7-39FC1577A1F9}" dt="2025-05-08T14:08:01.828" v="1186" actId="14826"/>
        <pc:sldMkLst>
          <pc:docMk/>
          <pc:sldMk cId="3469905739" sldId="1935"/>
        </pc:sldMkLst>
      </pc:sldChg>
      <pc:sldChg chg="addSp delSp modSp add mod">
        <pc:chgData name="Hallman, Jason" userId="db22269e-29f3-4d7e-ae66-7418c6993442" providerId="ADAL" clId="{A31A8E3A-E570-4841-B3D7-39FC1577A1F9}" dt="2025-05-08T14:15:48.615" v="1194" actId="14826"/>
        <pc:sldMkLst>
          <pc:docMk/>
          <pc:sldMk cId="2025345976" sldId="1936"/>
        </pc:sldMkLst>
      </pc:sldChg>
      <pc:sldChg chg="addSp delSp modSp add mod">
        <pc:chgData name="Hallman, Jason" userId="db22269e-29f3-4d7e-ae66-7418c6993442" providerId="ADAL" clId="{A31A8E3A-E570-4841-B3D7-39FC1577A1F9}" dt="2025-05-08T14:21:32.203" v="1200" actId="962"/>
        <pc:sldMkLst>
          <pc:docMk/>
          <pc:sldMk cId="626211335" sldId="1937"/>
        </pc:sldMkLst>
      </pc:sldChg>
      <pc:sldChg chg="addSp delSp modSp add del mod modClrScheme chgLayout">
        <pc:chgData name="Hallman, Jason" userId="db22269e-29f3-4d7e-ae66-7418c6993442" providerId="ADAL" clId="{A31A8E3A-E570-4841-B3D7-39FC1577A1F9}" dt="2025-05-08T13:04:53.475" v="1120" actId="47"/>
        <pc:sldMkLst>
          <pc:docMk/>
          <pc:sldMk cId="2329413518" sldId="1938"/>
        </pc:sldMkLst>
      </pc:sldChg>
      <pc:sldChg chg="addSp delSp modSp add mod">
        <pc:chgData name="Hallman, Jason" userId="db22269e-29f3-4d7e-ae66-7418c6993442" providerId="ADAL" clId="{A31A8E3A-E570-4841-B3D7-39FC1577A1F9}" dt="2025-05-08T14:24:19.327" v="1203" actId="962"/>
        <pc:sldMkLst>
          <pc:docMk/>
          <pc:sldMk cId="7963303" sldId="1939"/>
        </pc:sldMkLst>
      </pc:sldChg>
      <pc:sldChg chg="add del">
        <pc:chgData name="Hallman, Jason" userId="db22269e-29f3-4d7e-ae66-7418c6993442" providerId="ADAL" clId="{A31A8E3A-E570-4841-B3D7-39FC1577A1F9}" dt="2025-05-08T13:03:46.728" v="1059" actId="2890"/>
        <pc:sldMkLst>
          <pc:docMk/>
          <pc:sldMk cId="1702275445" sldId="1939"/>
        </pc:sldMkLst>
      </pc:sldChg>
      <pc:sldChg chg="modSp add del mod">
        <pc:chgData name="Hallman, Jason" userId="db22269e-29f3-4d7e-ae66-7418c6993442" providerId="ADAL" clId="{A31A8E3A-E570-4841-B3D7-39FC1577A1F9}" dt="2025-05-08T13:04:43.852" v="1119" actId="47"/>
        <pc:sldMkLst>
          <pc:docMk/>
          <pc:sldMk cId="1023265495" sldId="1940"/>
        </pc:sldMkLst>
      </pc:sldChg>
    </pc:docChg>
  </pc:docChgLst>
  <pc:docChgLst>
    <pc:chgData name="Tucker, Shelly" userId="6ab3fb86-f79f-4427-ab5d-f3ad2e6b5044" providerId="ADAL" clId="{A39DE31D-2378-4901-AFC9-BAF77C13C522}"/>
    <pc:docChg chg="undo custSel addSld delSld modSld sldOrd">
      <pc:chgData name="Tucker, Shelly" userId="6ab3fb86-f79f-4427-ab5d-f3ad2e6b5044" providerId="ADAL" clId="{A39DE31D-2378-4901-AFC9-BAF77C13C522}" dt="2024-11-20T17:22:46.064" v="4322"/>
      <pc:docMkLst>
        <pc:docMk/>
      </pc:docMkLst>
      <pc:sldChg chg="del">
        <pc:chgData name="Tucker, Shelly" userId="6ab3fb86-f79f-4427-ab5d-f3ad2e6b5044" providerId="ADAL" clId="{A39DE31D-2378-4901-AFC9-BAF77C13C522}" dt="2024-11-19T18:07:22.525" v="2713" actId="2696"/>
        <pc:sldMkLst>
          <pc:docMk/>
          <pc:sldMk cId="2893507911" sldId="870"/>
        </pc:sldMkLst>
      </pc:sldChg>
      <pc:sldChg chg="modNotesTx">
        <pc:chgData name="Tucker, Shelly" userId="6ab3fb86-f79f-4427-ab5d-f3ad2e6b5044" providerId="ADAL" clId="{A39DE31D-2378-4901-AFC9-BAF77C13C522}" dt="2024-11-19T18:39:42.565" v="3610" actId="20577"/>
        <pc:sldMkLst>
          <pc:docMk/>
          <pc:sldMk cId="3640595599" sldId="1748"/>
        </pc:sldMkLst>
      </pc:sldChg>
      <pc:sldChg chg="modSp mod modNotesTx">
        <pc:chgData name="Tucker, Shelly" userId="6ab3fb86-f79f-4427-ab5d-f3ad2e6b5044" providerId="ADAL" clId="{A39DE31D-2378-4901-AFC9-BAF77C13C522}" dt="2024-11-19T18:41:22.825" v="3654" actId="20577"/>
        <pc:sldMkLst>
          <pc:docMk/>
          <pc:sldMk cId="2986865749" sldId="1889"/>
        </pc:sldMkLst>
      </pc:sldChg>
      <pc:sldChg chg="modSp mod">
        <pc:chgData name="Tucker, Shelly" userId="6ab3fb86-f79f-4427-ab5d-f3ad2e6b5044" providerId="ADAL" clId="{A39DE31D-2378-4901-AFC9-BAF77C13C522}" dt="2024-11-15T16:40:21.184" v="806" actId="20577"/>
        <pc:sldMkLst>
          <pc:docMk/>
          <pc:sldMk cId="3342732273" sldId="1890"/>
        </pc:sldMkLst>
      </pc:sldChg>
      <pc:sldChg chg="modNotesTx">
        <pc:chgData name="Tucker, Shelly" userId="6ab3fb86-f79f-4427-ab5d-f3ad2e6b5044" providerId="ADAL" clId="{A39DE31D-2378-4901-AFC9-BAF77C13C522}" dt="2024-11-19T18:41:28.747" v="3655" actId="20577"/>
        <pc:sldMkLst>
          <pc:docMk/>
          <pc:sldMk cId="2679051154" sldId="1896"/>
        </pc:sldMkLst>
      </pc:sldChg>
      <pc:sldChg chg="modSp mod ord">
        <pc:chgData name="Tucker, Shelly" userId="6ab3fb86-f79f-4427-ab5d-f3ad2e6b5044" providerId="ADAL" clId="{A39DE31D-2378-4901-AFC9-BAF77C13C522}" dt="2024-11-15T21:44:55.253" v="1367"/>
        <pc:sldMkLst>
          <pc:docMk/>
          <pc:sldMk cId="2083703627" sldId="1903"/>
        </pc:sldMkLst>
      </pc:sldChg>
      <pc:sldChg chg="addSp modSp mod modCm modNotesTx">
        <pc:chgData name="Tucker, Shelly" userId="6ab3fb86-f79f-4427-ab5d-f3ad2e6b5044" providerId="ADAL" clId="{A39DE31D-2378-4901-AFC9-BAF77C13C522}" dt="2024-11-19T18:33:35.677" v="3597" actId="20577"/>
        <pc:sldMkLst>
          <pc:docMk/>
          <pc:sldMk cId="2563518427" sldId="1906"/>
        </pc:sldMkLst>
        <pc:extLst>
          <p:ext xmlns:p="http://schemas.openxmlformats.org/presentationml/2006/main" uri="{D6D511B9-2390-475A-947B-AFAB55BFBCF1}">
            <pc226:cmChg xmlns:pc226="http://schemas.microsoft.com/office/powerpoint/2022/06/main/command" chg="">
              <pc226:chgData name="Tucker, Shelly" userId="6ab3fb86-f79f-4427-ab5d-f3ad2e6b5044" providerId="ADAL" clId="{A39DE31D-2378-4901-AFC9-BAF77C13C522}" dt="2024-11-19T17:44:39.448" v="2579"/>
              <pc2:cmMkLst xmlns:pc2="http://schemas.microsoft.com/office/powerpoint/2019/9/main/command">
                <pc:docMk/>
                <pc:sldMk cId="2563518427" sldId="1906"/>
                <pc2:cmMk id="{954B6BA9-426B-4FF0-A8E1-7D938021E077}"/>
              </pc2:cmMkLst>
              <pc226:cmRplyChg chg="add">
                <pc226:chgData name="Tucker, Shelly" userId="6ab3fb86-f79f-4427-ab5d-f3ad2e6b5044" providerId="ADAL" clId="{A39DE31D-2378-4901-AFC9-BAF77C13C522}" dt="2024-11-19T17:44:39.448" v="2579"/>
                <pc2:cmRplyMkLst xmlns:pc2="http://schemas.microsoft.com/office/powerpoint/2019/9/main/command">
                  <pc:docMk/>
                  <pc:sldMk cId="2563518427" sldId="1906"/>
                  <pc2:cmMk id="{954B6BA9-426B-4FF0-A8E1-7D938021E077}"/>
                  <pc2:cmRplyMk id="{5ABB186F-D785-49F6-851C-2121E1556785}"/>
                </pc2:cmRplyMkLst>
              </pc226:cmRplyChg>
            </pc226:cmChg>
          </p:ext>
        </pc:extLst>
      </pc:sldChg>
      <pc:sldChg chg="modNotesTx">
        <pc:chgData name="Tucker, Shelly" userId="6ab3fb86-f79f-4427-ab5d-f3ad2e6b5044" providerId="ADAL" clId="{A39DE31D-2378-4901-AFC9-BAF77C13C522}" dt="2024-11-19T18:02:30.118" v="2698" actId="20577"/>
        <pc:sldMkLst>
          <pc:docMk/>
          <pc:sldMk cId="3803335327" sldId="1912"/>
        </pc:sldMkLst>
      </pc:sldChg>
      <pc:sldChg chg="modSp mod modCm">
        <pc:chgData name="Tucker, Shelly" userId="6ab3fb86-f79f-4427-ab5d-f3ad2e6b5044" providerId="ADAL" clId="{A39DE31D-2378-4901-AFC9-BAF77C13C522}" dt="2024-11-19T18:06:59.274" v="2712"/>
        <pc:sldMkLst>
          <pc:docMk/>
          <pc:sldMk cId="3734756089" sldId="1914"/>
        </pc:sldMkLst>
        <pc:extLst>
          <p:ext xmlns:p="http://schemas.openxmlformats.org/presentationml/2006/main" uri="{D6D511B9-2390-475A-947B-AFAB55BFBCF1}">
            <pc226:cmChg xmlns:pc226="http://schemas.microsoft.com/office/powerpoint/2022/06/main/command" chg="mod">
              <pc226:chgData name="Tucker, Shelly" userId="6ab3fb86-f79f-4427-ab5d-f3ad2e6b5044" providerId="ADAL" clId="{A39DE31D-2378-4901-AFC9-BAF77C13C522}" dt="2024-11-19T13:09:42.543" v="2576" actId="2056"/>
              <pc2:cmMkLst xmlns:pc2="http://schemas.microsoft.com/office/powerpoint/2019/9/main/command">
                <pc:docMk/>
                <pc:sldMk cId="3734756089" sldId="1914"/>
                <pc2:cmMk id="{B51AD84E-2F01-493A-B180-16C8BC3314A7}"/>
              </pc2:cmMkLst>
            </pc226:cmChg>
            <pc226:cmChg xmlns:pc226="http://schemas.microsoft.com/office/powerpoint/2022/06/main/command" chg="">
              <pc226:chgData name="Tucker, Shelly" userId="6ab3fb86-f79f-4427-ab5d-f3ad2e6b5044" providerId="ADAL" clId="{A39DE31D-2378-4901-AFC9-BAF77C13C522}" dt="2024-11-19T18:06:59.274" v="2712"/>
              <pc2:cmMkLst xmlns:pc2="http://schemas.microsoft.com/office/powerpoint/2019/9/main/command">
                <pc:docMk/>
                <pc:sldMk cId="3734756089" sldId="1914"/>
                <pc2:cmMk id="{FCD538F0-D68F-42E7-9A35-2D400CCB24DA}"/>
              </pc2:cmMkLst>
              <pc226:cmRplyChg chg="add mod">
                <pc226:chgData name="Tucker, Shelly" userId="6ab3fb86-f79f-4427-ab5d-f3ad2e6b5044" providerId="ADAL" clId="{A39DE31D-2378-4901-AFC9-BAF77C13C522}" dt="2024-11-19T18:06:59.274" v="2712"/>
                <pc2:cmRplyMkLst xmlns:pc2="http://schemas.microsoft.com/office/powerpoint/2019/9/main/command">
                  <pc:docMk/>
                  <pc:sldMk cId="3734756089" sldId="1914"/>
                  <pc2:cmMk id="{FCD538F0-D68F-42E7-9A35-2D400CCB24DA}"/>
                  <pc2:cmRplyMk id="{6BCC975A-94EA-454B-848E-EF96C34EE5DA}"/>
                </pc2:cmRplyMkLst>
              </pc226:cmRplyChg>
            </pc226:cmChg>
          </p:ext>
        </pc:extLst>
      </pc:sldChg>
      <pc:sldChg chg="modNotesTx">
        <pc:chgData name="Tucker, Shelly" userId="6ab3fb86-f79f-4427-ab5d-f3ad2e6b5044" providerId="ADAL" clId="{A39DE31D-2378-4901-AFC9-BAF77C13C522}" dt="2024-11-19T18:41:32.586" v="3656" actId="20577"/>
        <pc:sldMkLst>
          <pc:docMk/>
          <pc:sldMk cId="2932556344" sldId="1915"/>
        </pc:sldMkLst>
      </pc:sldChg>
      <pc:sldChg chg="modNotesTx">
        <pc:chgData name="Tucker, Shelly" userId="6ab3fb86-f79f-4427-ab5d-f3ad2e6b5044" providerId="ADAL" clId="{A39DE31D-2378-4901-AFC9-BAF77C13C522}" dt="2024-11-19T18:41:35.631" v="3657" actId="20577"/>
        <pc:sldMkLst>
          <pc:docMk/>
          <pc:sldMk cId="3430733408" sldId="1916"/>
        </pc:sldMkLst>
      </pc:sldChg>
      <pc:sldChg chg="modNotesTx">
        <pc:chgData name="Tucker, Shelly" userId="6ab3fb86-f79f-4427-ab5d-f3ad2e6b5044" providerId="ADAL" clId="{A39DE31D-2378-4901-AFC9-BAF77C13C522}" dt="2024-11-19T18:41:38.332" v="3658" actId="20577"/>
        <pc:sldMkLst>
          <pc:docMk/>
          <pc:sldMk cId="3242904197" sldId="1917"/>
        </pc:sldMkLst>
      </pc:sldChg>
      <pc:sldChg chg="addSp delSp modSp mod modCm modNotesTx">
        <pc:chgData name="Tucker, Shelly" userId="6ab3fb86-f79f-4427-ab5d-f3ad2e6b5044" providerId="ADAL" clId="{A39DE31D-2378-4901-AFC9-BAF77C13C522}" dt="2024-11-20T17:22:46.064" v="4322"/>
        <pc:sldMkLst>
          <pc:docMk/>
          <pc:sldMk cId="3761353098" sldId="1918"/>
        </pc:sldMkLst>
        <pc:extLst>
          <p:ext xmlns:p="http://schemas.openxmlformats.org/presentationml/2006/main" uri="{D6D511B9-2390-475A-947B-AFAB55BFBCF1}">
            <pc226:cmChg xmlns:pc226="http://schemas.microsoft.com/office/powerpoint/2022/06/main/command" chg="mod">
              <pc226:chgData name="Tucker, Shelly" userId="6ab3fb86-f79f-4427-ab5d-f3ad2e6b5044" providerId="ADAL" clId="{A39DE31D-2378-4901-AFC9-BAF77C13C522}" dt="2024-11-20T17:11:40.733" v="4082" actId="2056"/>
              <pc2:cmMkLst xmlns:pc2="http://schemas.microsoft.com/office/powerpoint/2019/9/main/command">
                <pc:docMk/>
                <pc:sldMk cId="3761353098" sldId="1918"/>
                <pc2:cmMk id="{0CF1CA83-3767-43A6-8454-FD000BA5B42F}"/>
              </pc2:cmMkLst>
            </pc226:cmChg>
            <pc226:cmChg xmlns:pc226="http://schemas.microsoft.com/office/powerpoint/2022/06/main/command" chg="mod">
              <pc226:chgData name="Tucker, Shelly" userId="6ab3fb86-f79f-4427-ab5d-f3ad2e6b5044" providerId="ADAL" clId="{A39DE31D-2378-4901-AFC9-BAF77C13C522}" dt="2024-11-20T17:11:40.733" v="4082" actId="2056"/>
              <pc2:cmMkLst xmlns:pc2="http://schemas.microsoft.com/office/powerpoint/2019/9/main/command">
                <pc:docMk/>
                <pc:sldMk cId="3761353098" sldId="1918"/>
                <pc2:cmMk id="{882141D4-9C68-4612-BEEB-9D6A8C3D7528}"/>
              </pc2:cmMkLst>
              <pc226:cmRplyChg chg="add">
                <pc226:chgData name="Tucker, Shelly" userId="6ab3fb86-f79f-4427-ab5d-f3ad2e6b5044" providerId="ADAL" clId="{A39DE31D-2378-4901-AFC9-BAF77C13C522}" dt="2024-11-19T18:01:49.156" v="2580"/>
                <pc2:cmRplyMkLst xmlns:pc2="http://schemas.microsoft.com/office/powerpoint/2019/9/main/command">
                  <pc:docMk/>
                  <pc:sldMk cId="3761353098" sldId="1918"/>
                  <pc2:cmMk id="{882141D4-9C68-4612-BEEB-9D6A8C3D7528}"/>
                  <pc2:cmRplyMk id="{E6D2707B-13E3-4A74-BF6A-53EA801C91BD}"/>
                </pc2:cmRplyMkLst>
              </pc226:cmRplyChg>
            </pc226:cmChg>
          </p:ext>
        </pc:extLst>
      </pc:sldChg>
      <pc:sldChg chg="addSp delSp modSp add mod ord">
        <pc:chgData name="Tucker, Shelly" userId="6ab3fb86-f79f-4427-ab5d-f3ad2e6b5044" providerId="ADAL" clId="{A39DE31D-2378-4901-AFC9-BAF77C13C522}" dt="2024-11-20T16:53:43.930" v="3806" actId="1076"/>
        <pc:sldMkLst>
          <pc:docMk/>
          <pc:sldMk cId="1767354096" sldId="191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Source Sans Pro" panose="020B0503030403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Source Sans Pro" panose="020B0503030403020204" pitchFamily="34" charset="0"/>
              </a:defRPr>
            </a:lvl1pPr>
          </a:lstStyle>
          <a:p>
            <a:fld id="{30F366FF-8BA2-4256-B8BC-466BADF47731}" type="datetimeFigureOut">
              <a:rPr lang="en-US" smtClean="0"/>
              <a:pPr/>
              <a:t>8/13/2025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Source Sans Pro" panose="020B0503030403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Source Sans Pro" panose="020B0503030403020204" pitchFamily="34" charset="0"/>
              </a:defRPr>
            </a:lvl1pPr>
          </a:lstStyle>
          <a:p>
            <a:fld id="{560331E9-FE49-4B5C-9E3B-291FB4E4A5A7}" type="slidenum">
              <a:rPr lang="en-US" smtClean="0"/>
              <a:pPr/>
              <a:t>‹#›</a:t>
            </a:fld>
            <a:endParaRPr lang="en-US"/>
          </a:p>
        </p:txBody>
      </p:sp>
    </p:spTree>
    <p:extLst>
      <p:ext uri="{BB962C8B-B14F-4D97-AF65-F5344CB8AC3E}">
        <p14:creationId xmlns:p14="http://schemas.microsoft.com/office/powerpoint/2010/main" val="2090665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Source Sans Pro" panose="020B0503030403020204" pitchFamily="34" charset="0"/>
        <a:ea typeface="+mn-ea"/>
        <a:cs typeface="+mn-cs"/>
      </a:defRPr>
    </a:lvl1pPr>
    <a:lvl2pPr marL="457200" algn="l" defTabSz="914400" rtl="0" eaLnBrk="1" latinLnBrk="0" hangingPunct="1">
      <a:defRPr sz="1200" b="0" i="0" kern="1200">
        <a:solidFill>
          <a:schemeClr val="tx1"/>
        </a:solidFill>
        <a:latin typeface="Source Sans Pro" panose="020B0503030403020204" pitchFamily="34" charset="0"/>
        <a:ea typeface="+mn-ea"/>
        <a:cs typeface="+mn-cs"/>
      </a:defRPr>
    </a:lvl2pPr>
    <a:lvl3pPr marL="914400" algn="l" defTabSz="914400" rtl="0" eaLnBrk="1" latinLnBrk="0" hangingPunct="1">
      <a:defRPr sz="1200" b="0" i="0" kern="1200">
        <a:solidFill>
          <a:schemeClr val="tx1"/>
        </a:solidFill>
        <a:latin typeface="Source Sans Pro" panose="020B0503030403020204" pitchFamily="34" charset="0"/>
        <a:ea typeface="+mn-ea"/>
        <a:cs typeface="+mn-cs"/>
      </a:defRPr>
    </a:lvl3pPr>
    <a:lvl4pPr marL="1371600" algn="l" defTabSz="914400" rtl="0" eaLnBrk="1" latinLnBrk="0" hangingPunct="1">
      <a:defRPr sz="1200" b="0" i="0" kern="1200">
        <a:solidFill>
          <a:schemeClr val="tx1"/>
        </a:solidFill>
        <a:latin typeface="Source Sans Pro" panose="020B0503030403020204" pitchFamily="34" charset="0"/>
        <a:ea typeface="+mn-ea"/>
        <a:cs typeface="+mn-cs"/>
      </a:defRPr>
    </a:lvl4pPr>
    <a:lvl5pPr marL="1828800" algn="l" defTabSz="914400" rtl="0" eaLnBrk="1" latinLnBrk="0" hangingPunct="1">
      <a:defRPr sz="1200" b="0" i="0" kern="1200">
        <a:solidFill>
          <a:schemeClr val="tx1"/>
        </a:solidFill>
        <a:latin typeface="Source Sans Pro" panose="020B05030304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This presentation includes updates from our upcoming release, release 51, scheduled to deploy on August 21</a:t>
            </a:r>
            <a:r>
              <a:rPr lang="en-US" baseline="30000"/>
              <a:t>st</a:t>
            </a:r>
            <a:r>
              <a:rPr lang="en-US"/>
              <a:t> </a:t>
            </a:r>
          </a:p>
        </p:txBody>
      </p:sp>
      <p:sp>
        <p:nvSpPr>
          <p:cNvPr id="4" name="Slide Number Placeholder 3"/>
          <p:cNvSpPr>
            <a:spLocks noGrp="1"/>
          </p:cNvSpPr>
          <p:nvPr>
            <p:ph type="sldNum" sz="quarter" idx="5"/>
          </p:nvPr>
        </p:nvSpPr>
        <p:spPr/>
        <p:txBody>
          <a:bodyPr/>
          <a:lstStyle/>
          <a:p>
            <a:fld id="{560331E9-FE49-4B5C-9E3B-291FB4E4A5A7}" type="slidenum">
              <a:rPr lang="en-US" smtClean="0"/>
              <a:pPr/>
              <a:t>1</a:t>
            </a:fld>
            <a:endParaRPr lang="en-US"/>
          </a:p>
        </p:txBody>
      </p:sp>
    </p:spTree>
    <p:extLst>
      <p:ext uri="{BB962C8B-B14F-4D97-AF65-F5344CB8AC3E}">
        <p14:creationId xmlns:p14="http://schemas.microsoft.com/office/powerpoint/2010/main" val="3922218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387BB-7C77-0C72-C04B-14C75A6316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BE5F39-1660-11A9-B39A-B81DF8981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22CCD1-7B97-2AFE-3571-A089A479DFB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A9F776A-2A8B-5E48-5060-D0836AD7753A}"/>
              </a:ext>
            </a:extLst>
          </p:cNvPr>
          <p:cNvSpPr>
            <a:spLocks noGrp="1"/>
          </p:cNvSpPr>
          <p:nvPr>
            <p:ph type="sldNum" sz="quarter" idx="5"/>
          </p:nvPr>
        </p:nvSpPr>
        <p:spPr/>
        <p:txBody>
          <a:bodyPr/>
          <a:lstStyle/>
          <a:p>
            <a:fld id="{560331E9-FE49-4B5C-9E3B-291FB4E4A5A7}" type="slidenum">
              <a:rPr lang="en-US" smtClean="0"/>
              <a:pPr/>
              <a:t>10</a:t>
            </a:fld>
            <a:endParaRPr lang="en-US"/>
          </a:p>
        </p:txBody>
      </p:sp>
    </p:spTree>
    <p:extLst>
      <p:ext uri="{BB962C8B-B14F-4D97-AF65-F5344CB8AC3E}">
        <p14:creationId xmlns:p14="http://schemas.microsoft.com/office/powerpoint/2010/main" val="25347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6A46A-65AC-D55C-5C12-2BFF2685EB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510690-AC14-33BD-7A9B-93FA3F283E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88E8EC-FB1D-AAA9-01A5-15F4A8D954F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997AE62-EDE1-62AF-CA8F-F66F7D7FE951}"/>
              </a:ext>
            </a:extLst>
          </p:cNvPr>
          <p:cNvSpPr>
            <a:spLocks noGrp="1"/>
          </p:cNvSpPr>
          <p:nvPr>
            <p:ph type="sldNum" sz="quarter" idx="5"/>
          </p:nvPr>
        </p:nvSpPr>
        <p:spPr/>
        <p:txBody>
          <a:bodyPr/>
          <a:lstStyle/>
          <a:p>
            <a:fld id="{560331E9-FE49-4B5C-9E3B-291FB4E4A5A7}" type="slidenum">
              <a:rPr lang="en-US" smtClean="0"/>
              <a:pPr/>
              <a:t>11</a:t>
            </a:fld>
            <a:endParaRPr lang="en-US"/>
          </a:p>
        </p:txBody>
      </p:sp>
    </p:spTree>
    <p:extLst>
      <p:ext uri="{BB962C8B-B14F-4D97-AF65-F5344CB8AC3E}">
        <p14:creationId xmlns:p14="http://schemas.microsoft.com/office/powerpoint/2010/main" val="3460070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921949-2AEE-1B3A-656F-4AAD61CC33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2145AC-869B-7583-71EB-CDF23067B6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BF3135-FD88-3150-D46B-B1A711C2104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5BC22DC-8918-3BB4-E660-AD1A202B0A4B}"/>
              </a:ext>
            </a:extLst>
          </p:cNvPr>
          <p:cNvSpPr>
            <a:spLocks noGrp="1"/>
          </p:cNvSpPr>
          <p:nvPr>
            <p:ph type="sldNum" sz="quarter" idx="5"/>
          </p:nvPr>
        </p:nvSpPr>
        <p:spPr/>
        <p:txBody>
          <a:bodyPr/>
          <a:lstStyle/>
          <a:p>
            <a:fld id="{560331E9-FE49-4B5C-9E3B-291FB4E4A5A7}" type="slidenum">
              <a:rPr lang="en-US" smtClean="0"/>
              <a:pPr/>
              <a:t>12</a:t>
            </a:fld>
            <a:endParaRPr lang="en-US"/>
          </a:p>
        </p:txBody>
      </p:sp>
    </p:spTree>
    <p:extLst>
      <p:ext uri="{BB962C8B-B14F-4D97-AF65-F5344CB8AC3E}">
        <p14:creationId xmlns:p14="http://schemas.microsoft.com/office/powerpoint/2010/main" val="2797290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84FF3-77E2-E25C-B30C-9F0E7AF055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B252B0-AEA2-D4E5-B4F0-E7A410F715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59F2CF-7C70-05EB-7BEC-8B65E1F63A5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EEB9A55-C721-A266-D61B-17515B78A8E1}"/>
              </a:ext>
            </a:extLst>
          </p:cNvPr>
          <p:cNvSpPr>
            <a:spLocks noGrp="1"/>
          </p:cNvSpPr>
          <p:nvPr>
            <p:ph type="sldNum" sz="quarter" idx="5"/>
          </p:nvPr>
        </p:nvSpPr>
        <p:spPr/>
        <p:txBody>
          <a:bodyPr/>
          <a:lstStyle/>
          <a:p>
            <a:fld id="{560331E9-FE49-4B5C-9E3B-291FB4E4A5A7}" type="slidenum">
              <a:rPr lang="en-US" smtClean="0"/>
              <a:pPr/>
              <a:t>13</a:t>
            </a:fld>
            <a:endParaRPr lang="en-US"/>
          </a:p>
        </p:txBody>
      </p:sp>
    </p:spTree>
    <p:extLst>
      <p:ext uri="{BB962C8B-B14F-4D97-AF65-F5344CB8AC3E}">
        <p14:creationId xmlns:p14="http://schemas.microsoft.com/office/powerpoint/2010/main" val="538927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b="0">
              <a:effectLst/>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E73E365D-683F-4243-92C2-07EC262D6A1E}" type="slidenum">
              <a:rPr lang="en-US" altLang="en-US" smtClean="0"/>
              <a:pPr>
                <a:defRPr/>
              </a:pPr>
              <a:t>14</a:t>
            </a:fld>
            <a:endParaRPr lang="en-US" altLang="en-US"/>
          </a:p>
        </p:txBody>
      </p:sp>
    </p:spTree>
    <p:extLst>
      <p:ext uri="{BB962C8B-B14F-4D97-AF65-F5344CB8AC3E}">
        <p14:creationId xmlns:p14="http://schemas.microsoft.com/office/powerpoint/2010/main" val="3718425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985B4-2D3D-AF83-4A96-717D0474C5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ED97C6-4898-AB2B-E413-9A98928267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5EEE03-D4DE-4C07-A14F-374E9A2AEAC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85C11A5-CCD1-9CC6-0D25-D6EF75BA8C00}"/>
              </a:ext>
            </a:extLst>
          </p:cNvPr>
          <p:cNvSpPr>
            <a:spLocks noGrp="1"/>
          </p:cNvSpPr>
          <p:nvPr>
            <p:ph type="sldNum" sz="quarter" idx="5"/>
          </p:nvPr>
        </p:nvSpPr>
        <p:spPr/>
        <p:txBody>
          <a:bodyPr/>
          <a:lstStyle/>
          <a:p>
            <a:fld id="{560331E9-FE49-4B5C-9E3B-291FB4E4A5A7}" type="slidenum">
              <a:rPr lang="en-US" smtClean="0"/>
              <a:pPr/>
              <a:t>15</a:t>
            </a:fld>
            <a:endParaRPr lang="en-US"/>
          </a:p>
        </p:txBody>
      </p:sp>
    </p:spTree>
    <p:extLst>
      <p:ext uri="{BB962C8B-B14F-4D97-AF65-F5344CB8AC3E}">
        <p14:creationId xmlns:p14="http://schemas.microsoft.com/office/powerpoint/2010/main" val="3770474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0331E9-FE49-4B5C-9E3B-291FB4E4A5A7}" type="slidenum">
              <a:rPr lang="en-US" smtClean="0"/>
              <a:pPr/>
              <a:t>16</a:t>
            </a:fld>
            <a:endParaRPr lang="en-US"/>
          </a:p>
        </p:txBody>
      </p:sp>
    </p:spTree>
    <p:extLst>
      <p:ext uri="{BB962C8B-B14F-4D97-AF65-F5344CB8AC3E}">
        <p14:creationId xmlns:p14="http://schemas.microsoft.com/office/powerpoint/2010/main" val="31093312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B2A94-0B18-8B10-B289-07133D6857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F067E2-4578-360B-4291-4768431619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1C85EF-FCBC-B0FB-B2E6-0B40AB0CF85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0E481B8-87D0-A3AD-88D4-E2528F52EA9C}"/>
              </a:ext>
            </a:extLst>
          </p:cNvPr>
          <p:cNvSpPr>
            <a:spLocks noGrp="1"/>
          </p:cNvSpPr>
          <p:nvPr>
            <p:ph type="sldNum" sz="quarter" idx="5"/>
          </p:nvPr>
        </p:nvSpPr>
        <p:spPr/>
        <p:txBody>
          <a:bodyPr/>
          <a:lstStyle/>
          <a:p>
            <a:fld id="{560331E9-FE49-4B5C-9E3B-291FB4E4A5A7}" type="slidenum">
              <a:rPr lang="en-US" smtClean="0"/>
              <a:pPr/>
              <a:t>17</a:t>
            </a:fld>
            <a:endParaRPr lang="en-US"/>
          </a:p>
        </p:txBody>
      </p:sp>
    </p:spTree>
    <p:extLst>
      <p:ext uri="{BB962C8B-B14F-4D97-AF65-F5344CB8AC3E}">
        <p14:creationId xmlns:p14="http://schemas.microsoft.com/office/powerpoint/2010/main" val="1957266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18B5E-F5B9-77D4-05CF-D608684752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AD76F0-B51B-496B-6FED-B65C682341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532EBF-57C4-7B7E-5847-C1DA9E2C833B}"/>
              </a:ext>
            </a:extLst>
          </p:cNvPr>
          <p:cNvSpPr>
            <a:spLocks noGrp="1"/>
          </p:cNvSpPr>
          <p:nvPr>
            <p:ph type="body" idx="1"/>
          </p:nvPr>
        </p:nvSpPr>
        <p:spPr/>
        <p:txBody>
          <a:bodyPr/>
          <a:lstStyle/>
          <a:p>
            <a:r>
              <a:rPr lang="en-US"/>
              <a:t>To ensure agency executives are compliant, we’ve enhanced validation and error messaging that drive users to exactly what needs be addressed in order to save the plans successfully.</a:t>
            </a:r>
          </a:p>
        </p:txBody>
      </p:sp>
      <p:sp>
        <p:nvSpPr>
          <p:cNvPr id="4" name="Slide Number Placeholder 3">
            <a:extLst>
              <a:ext uri="{FF2B5EF4-FFF2-40B4-BE49-F238E27FC236}">
                <a16:creationId xmlns:a16="http://schemas.microsoft.com/office/drawing/2014/main" id="{E27800FA-E2C9-01BE-4E08-E75E31B193F6}"/>
              </a:ext>
            </a:extLst>
          </p:cNvPr>
          <p:cNvSpPr>
            <a:spLocks noGrp="1"/>
          </p:cNvSpPr>
          <p:nvPr>
            <p:ph type="sldNum" sz="quarter" idx="5"/>
          </p:nvPr>
        </p:nvSpPr>
        <p:spPr/>
        <p:txBody>
          <a:bodyPr/>
          <a:lstStyle/>
          <a:p>
            <a:fld id="{560331E9-FE49-4B5C-9E3B-291FB4E4A5A7}" type="slidenum">
              <a:rPr lang="en-US" smtClean="0"/>
              <a:pPr/>
              <a:t>18</a:t>
            </a:fld>
            <a:endParaRPr lang="en-US"/>
          </a:p>
        </p:txBody>
      </p:sp>
    </p:spTree>
    <p:extLst>
      <p:ext uri="{BB962C8B-B14F-4D97-AF65-F5344CB8AC3E}">
        <p14:creationId xmlns:p14="http://schemas.microsoft.com/office/powerpoint/2010/main" val="14105941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E44FA-A34F-63AB-5FE7-67AC414809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FCB98B-6814-3770-3766-6A458087A8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186AD9-9E4A-1E77-C948-8EEF9486DA95}"/>
              </a:ext>
            </a:extLst>
          </p:cNvPr>
          <p:cNvSpPr>
            <a:spLocks noGrp="1"/>
          </p:cNvSpPr>
          <p:nvPr>
            <p:ph type="body" idx="1"/>
          </p:nvPr>
        </p:nvSpPr>
        <p:spPr/>
        <p:txBody>
          <a:bodyPr/>
          <a:lstStyle/>
          <a:p>
            <a:pPr marL="0" indent="0">
              <a:buFont typeface="Arial" panose="020B0604020202020204" pitchFamily="34" charset="0"/>
              <a:buNone/>
            </a:pPr>
            <a:endParaRPr lang="en-US" sz="1200" b="0">
              <a:effectLst/>
              <a:latin typeface="Calibri" panose="020F0502020204030204" pitchFamily="34"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410EB03D-5A61-86B1-362B-06CEBDFCE7FC}"/>
              </a:ext>
            </a:extLst>
          </p:cNvPr>
          <p:cNvSpPr>
            <a:spLocks noGrp="1"/>
          </p:cNvSpPr>
          <p:nvPr>
            <p:ph type="sldNum" sz="quarter" idx="5"/>
          </p:nvPr>
        </p:nvSpPr>
        <p:spPr/>
        <p:txBody>
          <a:bodyPr/>
          <a:lstStyle/>
          <a:p>
            <a:pPr>
              <a:defRPr/>
            </a:pPr>
            <a:fld id="{E73E365D-683F-4243-92C2-07EC262D6A1E}" type="slidenum">
              <a:rPr lang="en-US" altLang="en-US" smtClean="0"/>
              <a:pPr>
                <a:defRPr/>
              </a:pPr>
              <a:t>20</a:t>
            </a:fld>
            <a:endParaRPr lang="en-US" altLang="en-US"/>
          </a:p>
        </p:txBody>
      </p:sp>
    </p:spTree>
    <p:extLst>
      <p:ext uri="{BB962C8B-B14F-4D97-AF65-F5344CB8AC3E}">
        <p14:creationId xmlns:p14="http://schemas.microsoft.com/office/powerpoint/2010/main" val="3838461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Today’s agenda will include a recap of the recently of what will be included in the upcoming release scheduled to deploy on </a:t>
            </a:r>
            <a:r>
              <a:rPr lang="en-US" b="0" err="1"/>
              <a:t>InsertDateHere</a:t>
            </a:r>
            <a:r>
              <a:rPr lang="en-US" b="0"/>
              <a:t> as well as a look into Release 51 and what’s next.</a:t>
            </a:r>
          </a:p>
        </p:txBody>
      </p:sp>
      <p:sp>
        <p:nvSpPr>
          <p:cNvPr id="4" name="Slide Number Placeholder 3"/>
          <p:cNvSpPr>
            <a:spLocks noGrp="1"/>
          </p:cNvSpPr>
          <p:nvPr>
            <p:ph type="sldNum" sz="quarter" idx="5"/>
          </p:nvPr>
        </p:nvSpPr>
        <p:spPr/>
        <p:txBody>
          <a:bodyPr/>
          <a:lstStyle/>
          <a:p>
            <a:pPr>
              <a:defRPr/>
            </a:pPr>
            <a:fld id="{E73E365D-683F-4243-92C2-07EC262D6A1E}" type="slidenum">
              <a:rPr lang="en-US" altLang="en-US" smtClean="0"/>
              <a:pPr>
                <a:defRPr/>
              </a:pPr>
              <a:t>2</a:t>
            </a:fld>
            <a:endParaRPr lang="en-US" altLang="en-US"/>
          </a:p>
        </p:txBody>
      </p:sp>
    </p:spTree>
    <p:extLst>
      <p:ext uri="{BB962C8B-B14F-4D97-AF65-F5344CB8AC3E}">
        <p14:creationId xmlns:p14="http://schemas.microsoft.com/office/powerpoint/2010/main" val="33639422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EB3E3-3F1C-DFAD-5B48-C517D82899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6C4B9D-3ED8-7EFC-7DC2-6E7CECFCAB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7CBE3E-5A0B-AE01-2F9E-D27A40AF748B}"/>
              </a:ext>
            </a:extLst>
          </p:cNvPr>
          <p:cNvSpPr>
            <a:spLocks noGrp="1"/>
          </p:cNvSpPr>
          <p:nvPr>
            <p:ph type="body" idx="1"/>
          </p:nvPr>
        </p:nvSpPr>
        <p:spPr/>
        <p:txBody>
          <a:bodyPr/>
          <a:lstStyle/>
          <a:p>
            <a:pPr marL="0" indent="0">
              <a:buFont typeface="Arial" panose="020B0604020202020204" pitchFamily="34" charset="0"/>
              <a:buNone/>
            </a:pPr>
            <a:endParaRPr lang="en-US" sz="1200" b="0">
              <a:effectLst/>
              <a:latin typeface="Calibri" panose="020F0502020204030204" pitchFamily="34"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761571DC-D194-EE16-44CE-BAAF5B8B29D7}"/>
              </a:ext>
            </a:extLst>
          </p:cNvPr>
          <p:cNvSpPr>
            <a:spLocks noGrp="1"/>
          </p:cNvSpPr>
          <p:nvPr>
            <p:ph type="sldNum" sz="quarter" idx="5"/>
          </p:nvPr>
        </p:nvSpPr>
        <p:spPr/>
        <p:txBody>
          <a:bodyPr/>
          <a:lstStyle/>
          <a:p>
            <a:pPr>
              <a:defRPr/>
            </a:pPr>
            <a:fld id="{E73E365D-683F-4243-92C2-07EC262D6A1E}" type="slidenum">
              <a:rPr lang="en-US" altLang="en-US" smtClean="0"/>
              <a:pPr>
                <a:defRPr/>
              </a:pPr>
              <a:t>21</a:t>
            </a:fld>
            <a:endParaRPr lang="en-US" altLang="en-US"/>
          </a:p>
        </p:txBody>
      </p:sp>
    </p:spTree>
    <p:extLst>
      <p:ext uri="{BB962C8B-B14F-4D97-AF65-F5344CB8AC3E}">
        <p14:creationId xmlns:p14="http://schemas.microsoft.com/office/powerpoint/2010/main" val="585576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A699F-36D6-8A6D-A283-B12404F0F8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38C625-88F4-0981-DFA5-51AB536060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380E14-ACAC-C14B-F5AC-589A10966BE1}"/>
              </a:ext>
            </a:extLst>
          </p:cNvPr>
          <p:cNvSpPr>
            <a:spLocks noGrp="1"/>
          </p:cNvSpPr>
          <p:nvPr>
            <p:ph type="body" idx="1"/>
          </p:nvPr>
        </p:nvSpPr>
        <p:spPr/>
        <p:txBody>
          <a:bodyPr/>
          <a:lstStyle/>
          <a:p>
            <a:pPr marL="0" indent="0">
              <a:buFont typeface="Arial" panose="020B0604020202020204" pitchFamily="34" charset="0"/>
              <a:buNone/>
            </a:pPr>
            <a:endParaRPr lang="en-US" sz="1200" b="0">
              <a:effectLst/>
              <a:latin typeface="Calibri" panose="020F0502020204030204" pitchFamily="34"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818E2238-82AF-A6F1-68BE-8DD50EAEF9EC}"/>
              </a:ext>
            </a:extLst>
          </p:cNvPr>
          <p:cNvSpPr>
            <a:spLocks noGrp="1"/>
          </p:cNvSpPr>
          <p:nvPr>
            <p:ph type="sldNum" sz="quarter" idx="5"/>
          </p:nvPr>
        </p:nvSpPr>
        <p:spPr/>
        <p:txBody>
          <a:bodyPr/>
          <a:lstStyle/>
          <a:p>
            <a:pPr>
              <a:defRPr/>
            </a:pPr>
            <a:fld id="{E73E365D-683F-4243-92C2-07EC262D6A1E}" type="slidenum">
              <a:rPr lang="en-US" altLang="en-US" smtClean="0"/>
              <a:pPr>
                <a:defRPr/>
              </a:pPr>
              <a:t>22</a:t>
            </a:fld>
            <a:endParaRPr lang="en-US" altLang="en-US"/>
          </a:p>
        </p:txBody>
      </p:sp>
    </p:spTree>
    <p:extLst>
      <p:ext uri="{BB962C8B-B14F-4D97-AF65-F5344CB8AC3E}">
        <p14:creationId xmlns:p14="http://schemas.microsoft.com/office/powerpoint/2010/main" val="18834179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4DFDE-425D-E2DF-AF5F-B315E491B7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D322C8-7221-8F39-B825-FFA2914B99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514741-457F-3E5B-9356-E82F202DE805}"/>
              </a:ext>
            </a:extLst>
          </p:cNvPr>
          <p:cNvSpPr>
            <a:spLocks noGrp="1"/>
          </p:cNvSpPr>
          <p:nvPr>
            <p:ph type="body" idx="1"/>
          </p:nvPr>
        </p:nvSpPr>
        <p:spPr/>
        <p:txBody>
          <a:bodyPr/>
          <a:lstStyle/>
          <a:p>
            <a:pPr marL="0" indent="0">
              <a:buFont typeface="Arial" panose="020B0604020202020204" pitchFamily="34" charset="0"/>
              <a:buNone/>
            </a:pPr>
            <a:endParaRPr lang="en-US" sz="1200" b="0">
              <a:effectLst/>
              <a:latin typeface="Calibri" panose="020F0502020204030204" pitchFamily="34"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30580C09-5FBC-0284-B55D-6FF13E925648}"/>
              </a:ext>
            </a:extLst>
          </p:cNvPr>
          <p:cNvSpPr>
            <a:spLocks noGrp="1"/>
          </p:cNvSpPr>
          <p:nvPr>
            <p:ph type="sldNum" sz="quarter" idx="5"/>
          </p:nvPr>
        </p:nvSpPr>
        <p:spPr/>
        <p:txBody>
          <a:bodyPr/>
          <a:lstStyle/>
          <a:p>
            <a:pPr>
              <a:defRPr/>
            </a:pPr>
            <a:fld id="{E73E365D-683F-4243-92C2-07EC262D6A1E}" type="slidenum">
              <a:rPr lang="en-US" altLang="en-US" smtClean="0"/>
              <a:pPr>
                <a:defRPr/>
              </a:pPr>
              <a:t>23</a:t>
            </a:fld>
            <a:endParaRPr lang="en-US" altLang="en-US"/>
          </a:p>
        </p:txBody>
      </p:sp>
    </p:spTree>
    <p:extLst>
      <p:ext uri="{BB962C8B-B14F-4D97-AF65-F5344CB8AC3E}">
        <p14:creationId xmlns:p14="http://schemas.microsoft.com/office/powerpoint/2010/main" val="31575669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A7733-68CC-0504-0230-CF32F71351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90476A-37AB-1568-9109-979EBCD6FB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B5B76E-8D26-D33E-3E37-599BED5C0983}"/>
              </a:ext>
            </a:extLst>
          </p:cNvPr>
          <p:cNvSpPr>
            <a:spLocks noGrp="1"/>
          </p:cNvSpPr>
          <p:nvPr>
            <p:ph type="body" idx="1"/>
          </p:nvPr>
        </p:nvSpPr>
        <p:spPr/>
        <p:txBody>
          <a:bodyPr/>
          <a:lstStyle/>
          <a:p>
            <a:r>
              <a:rPr lang="en-US" sz="1200" b="0" i="0" kern="1200">
                <a:solidFill>
                  <a:schemeClr val="tx1"/>
                </a:solidFill>
                <a:effectLst/>
                <a:latin typeface="Source Sans Pro"/>
                <a:ea typeface="Source Sans Pro"/>
              </a:rPr>
              <a:t>Good afternoon! I’m excited to introduce Power BI as the new reporting tool for USA Performance, bringing a range of advanced reporting features to our users. This transition is part of a larger initiative to move OPM products to the Microsoft Azure cloud environment.</a:t>
            </a:r>
            <a:br>
              <a:rPr lang="en-US" sz="1200" b="0" i="0" kern="1200">
                <a:effectLst/>
                <a:latin typeface="Source Sans Pro" panose="020B0503030403020204" pitchFamily="34" charset="0"/>
                <a:ea typeface="Source Sans Pro"/>
              </a:rPr>
            </a:br>
            <a:br>
              <a:rPr lang="en-US">
                <a:ea typeface="Source Sans Pro"/>
              </a:rPr>
            </a:br>
            <a:r>
              <a:rPr lang="en-US"/>
              <a:t>One of Power BI's strengths is its ability to create interactive and dynamic visualizations. Power BI reports use a variety of charts, graphs, and tables to present data in compelling and easy-to-understand views. Interactivity features such as exporting, sorting and filtering, enhance data exploration and analysis.</a:t>
            </a:r>
            <a:br>
              <a:rPr lang="en-US"/>
            </a:br>
            <a:endParaRPr lang="en-US" sz="1200" b="0" i="0" kern="1200">
              <a:solidFill>
                <a:schemeClr val="tx1"/>
              </a:solidFill>
              <a:effectLst/>
              <a:latin typeface="Source Sans Pro" panose="020B0503030403020204" pitchFamily="34" charset="0"/>
              <a:ea typeface="+mn-ea"/>
              <a:cs typeface="+mn-cs"/>
            </a:endParaRPr>
          </a:p>
          <a:p>
            <a:r>
              <a:rPr lang="en-US" sz="1200" b="0" i="0" kern="1200">
                <a:solidFill>
                  <a:schemeClr val="tx1"/>
                </a:solidFill>
                <a:effectLst/>
                <a:latin typeface="Source Sans Pro" panose="020B0503030403020204" pitchFamily="34" charset="0"/>
                <a:ea typeface="+mn-ea"/>
                <a:cs typeface="+mn-cs"/>
              </a:rPr>
              <a:t>With our data now stored in the cloud, you can expect faster refresh times, </a:t>
            </a:r>
            <a:r>
              <a:rPr lang="en-US"/>
              <a:t>multiple times per day</a:t>
            </a:r>
            <a:r>
              <a:rPr lang="en-US" sz="1200" b="0" i="0" kern="1200">
                <a:solidFill>
                  <a:schemeClr val="tx1"/>
                </a:solidFill>
                <a:effectLst/>
                <a:latin typeface="Source Sans Pro" panose="020B0503030403020204" pitchFamily="34" charset="0"/>
                <a:ea typeface="+mn-ea"/>
                <a:cs typeface="+mn-cs"/>
              </a:rPr>
              <a:t> and easy access to a wide variety of interactive reports. </a:t>
            </a:r>
            <a:endParaRPr lang="en-US"/>
          </a:p>
        </p:txBody>
      </p:sp>
      <p:sp>
        <p:nvSpPr>
          <p:cNvPr id="4" name="Slide Number Placeholder 3">
            <a:extLst>
              <a:ext uri="{FF2B5EF4-FFF2-40B4-BE49-F238E27FC236}">
                <a16:creationId xmlns:a16="http://schemas.microsoft.com/office/drawing/2014/main" id="{80AAAAED-5B20-4263-CEEC-4E4B0732E775}"/>
              </a:ext>
            </a:extLst>
          </p:cNvPr>
          <p:cNvSpPr>
            <a:spLocks noGrp="1"/>
          </p:cNvSpPr>
          <p:nvPr>
            <p:ph type="sldNum" sz="quarter" idx="5"/>
          </p:nvPr>
        </p:nvSpPr>
        <p:spPr/>
        <p:txBody>
          <a:bodyPr/>
          <a:lstStyle/>
          <a:p>
            <a:fld id="{560331E9-FE49-4B5C-9E3B-291FB4E4A5A7}" type="slidenum">
              <a:rPr lang="en-US" smtClean="0"/>
              <a:pPr/>
              <a:t>24</a:t>
            </a:fld>
            <a:endParaRPr lang="en-US"/>
          </a:p>
        </p:txBody>
      </p:sp>
    </p:spTree>
    <p:extLst>
      <p:ext uri="{BB962C8B-B14F-4D97-AF65-F5344CB8AC3E}">
        <p14:creationId xmlns:p14="http://schemas.microsoft.com/office/powerpoint/2010/main" val="11365530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80FEF-A77E-E6B9-A99C-500A9560E1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5487E1-932F-F143-EC8D-1E0762D447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330053-7AA6-33B7-D6FB-E6A185C09C62}"/>
              </a:ext>
            </a:extLst>
          </p:cNvPr>
          <p:cNvSpPr>
            <a:spLocks noGrp="1"/>
          </p:cNvSpPr>
          <p:nvPr>
            <p:ph type="body" idx="1"/>
          </p:nvPr>
        </p:nvSpPr>
        <p:spPr/>
        <p:txBody>
          <a:bodyPr/>
          <a:lstStyle/>
          <a:p>
            <a:r>
              <a:rPr lang="en-US"/>
              <a:t>In order to access USA Performance’s Power BI reports as either an agency or org admin, please sign into the usaperformance.opm.gov page, and navigate to the Power BI All Reports hyperlink, under the Power BI Reports icon.  If your agency has enabled Certificate Based Authentication, or CBA, you should be able to easily sign in using your email address, where you will be taken to the main Power BI homepage. Once you’ve successfully authenticated into Power BI, you will be brought to the Apps Workspace and can select the Performance Management App or the Performance Ratings App to view the available reports.</a:t>
            </a:r>
          </a:p>
        </p:txBody>
      </p:sp>
      <p:sp>
        <p:nvSpPr>
          <p:cNvPr id="4" name="Slide Number Placeholder 3">
            <a:extLst>
              <a:ext uri="{FF2B5EF4-FFF2-40B4-BE49-F238E27FC236}">
                <a16:creationId xmlns:a16="http://schemas.microsoft.com/office/drawing/2014/main" id="{BF04F76C-7014-10CB-8B41-03F38D86D3DB}"/>
              </a:ext>
            </a:extLst>
          </p:cNvPr>
          <p:cNvSpPr>
            <a:spLocks noGrp="1"/>
          </p:cNvSpPr>
          <p:nvPr>
            <p:ph type="sldNum" sz="quarter" idx="5"/>
          </p:nvPr>
        </p:nvSpPr>
        <p:spPr/>
        <p:txBody>
          <a:bodyPr/>
          <a:lstStyle/>
          <a:p>
            <a:fld id="{560331E9-FE49-4B5C-9E3B-291FB4E4A5A7}" type="slidenum">
              <a:rPr lang="en-US" smtClean="0"/>
              <a:pPr/>
              <a:t>25</a:t>
            </a:fld>
            <a:endParaRPr lang="en-US"/>
          </a:p>
        </p:txBody>
      </p:sp>
    </p:spTree>
    <p:extLst>
      <p:ext uri="{BB962C8B-B14F-4D97-AF65-F5344CB8AC3E}">
        <p14:creationId xmlns:p14="http://schemas.microsoft.com/office/powerpoint/2010/main" val="38599040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6C4C0-3951-0FD2-91C2-F2057210E1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08D31B-74CC-84B6-2167-181FAF4512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D72DA3-20E5-6AEE-97E0-18457E2A5FE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Source Sans Pro"/>
                <a:ea typeface="Source Sans Pro"/>
              </a:rPr>
              <a:t>Our reports are organized into two Apps: the Performance Management App and the Performance Ratings App. In Power BI, an App is a collection of related reports and data models that makes it easy to find and access the information you need. </a:t>
            </a:r>
            <a:r>
              <a:rPr lang="en-US" sz="1200" b="0" i="0" kern="1200">
                <a:solidFill>
                  <a:schemeClr val="tx1"/>
                </a:solidFill>
                <a:effectLst/>
                <a:latin typeface="Source Sans Pro" panose="020B0503030403020204" pitchFamily="34" charset="0"/>
                <a:ea typeface="+mn-ea"/>
                <a:cs typeface="+mn-cs"/>
              </a:rPr>
              <a:t>Each report is interactive, so you can use filters to view specific data and tailor the results to your interests. This flexibility helps you quickly find the information that matters most to you.</a:t>
            </a:r>
          </a:p>
          <a:p>
            <a:br>
              <a:rPr lang="en-US">
                <a:latin typeface="Source Sans Pro"/>
                <a:ea typeface="Source Sans Pro"/>
              </a:rPr>
            </a:br>
            <a:r>
              <a:rPr lang="en-US">
                <a:latin typeface="Source Sans Pro"/>
                <a:ea typeface="Source Sans Pro"/>
              </a:rPr>
              <a:t>The first App, the Performance Management App, includes several key reports:</a:t>
            </a:r>
          </a:p>
          <a:p>
            <a:endParaRPr lang="en-US">
              <a:latin typeface="Source Sans Pro"/>
              <a:ea typeface="Source Sans Pro"/>
            </a:endParaRPr>
          </a:p>
          <a:p>
            <a:r>
              <a:rPr lang="en-US">
                <a:latin typeface="Source Sans Pro"/>
                <a:ea typeface="Source Sans Pro"/>
              </a:rPr>
              <a:t>Non-SES/SP Plan Activity and Progress Report (PAPR)</a:t>
            </a:r>
          </a:p>
          <a:p>
            <a:r>
              <a:rPr lang="en-US">
                <a:latin typeface="Source Sans Pro"/>
                <a:ea typeface="Source Sans Pro"/>
              </a:rPr>
              <a:t>SES Plan Activity Progress Report (PAPR)</a:t>
            </a:r>
          </a:p>
          <a:p>
            <a:r>
              <a:rPr lang="en-US">
                <a:latin typeface="Source Sans Pro"/>
                <a:ea typeface="Source Sans Pro"/>
              </a:rPr>
              <a:t>Administrative Profile Report</a:t>
            </a:r>
          </a:p>
          <a:p>
            <a:r>
              <a:rPr lang="en-US" err="1">
                <a:latin typeface="Source Sans Pro"/>
                <a:ea typeface="Source Sans Pro"/>
              </a:rPr>
              <a:t>eOPF</a:t>
            </a:r>
            <a:r>
              <a:rPr lang="en-US">
                <a:latin typeface="Source Sans Pro"/>
                <a:ea typeface="Source Sans Pro"/>
              </a:rPr>
              <a:t> Submission Status Report</a:t>
            </a:r>
          </a:p>
          <a:p>
            <a:r>
              <a:rPr lang="en-US">
                <a:latin typeface="Source Sans Pro"/>
                <a:ea typeface="Source Sans Pro"/>
              </a:rPr>
              <a:t>Performance Review Board (PRB) Report</a:t>
            </a:r>
          </a:p>
        </p:txBody>
      </p:sp>
      <p:sp>
        <p:nvSpPr>
          <p:cNvPr id="4" name="Slide Number Placeholder 3">
            <a:extLst>
              <a:ext uri="{FF2B5EF4-FFF2-40B4-BE49-F238E27FC236}">
                <a16:creationId xmlns:a16="http://schemas.microsoft.com/office/drawing/2014/main" id="{D00AFD0D-B8A5-A031-8800-0F14B1A647FD}"/>
              </a:ext>
            </a:extLst>
          </p:cNvPr>
          <p:cNvSpPr>
            <a:spLocks noGrp="1"/>
          </p:cNvSpPr>
          <p:nvPr>
            <p:ph type="sldNum" sz="quarter" idx="5"/>
          </p:nvPr>
        </p:nvSpPr>
        <p:spPr/>
        <p:txBody>
          <a:bodyPr/>
          <a:lstStyle/>
          <a:p>
            <a:fld id="{560331E9-FE49-4B5C-9E3B-291FB4E4A5A7}" type="slidenum">
              <a:rPr lang="en-US" smtClean="0"/>
              <a:pPr/>
              <a:t>26</a:t>
            </a:fld>
            <a:endParaRPr lang="en-US"/>
          </a:p>
        </p:txBody>
      </p:sp>
    </p:spTree>
    <p:extLst>
      <p:ext uri="{BB962C8B-B14F-4D97-AF65-F5344CB8AC3E}">
        <p14:creationId xmlns:p14="http://schemas.microsoft.com/office/powerpoint/2010/main" val="42209605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74FFB-FC43-FF88-780F-E6AFB368ED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88A8AC-69E4-37EC-3FA0-0867C721BE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59901A-2D9A-4083-84F4-609AE1A959E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Source Sans Pro"/>
                <a:ea typeface="Source Sans Pro"/>
              </a:rPr>
              <a:t>The Non-SES/SP Plan Activity and Progress Report offers insights into the plan progress throughout the rating cycle, including information such as plan end date, rating cycle phase, and individual plan details.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Source Sans Pro"/>
                <a:ea typeface="Source Sans Pro"/>
              </a:rPr>
              <a:t>Please note the SES Plan Activity and Progress Report has a similar set of report pages.  </a:t>
            </a: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Source Sans Pro"/>
              <a:ea typeface="Source Sans 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Source Sans Pro"/>
                <a:ea typeface="Source Sans Pro"/>
              </a:rPr>
              <a:t>I’d like to go into a little more detail on one of these report pages, </a:t>
            </a:r>
            <a:r>
              <a:rPr lang="en-US" sz="1200" b="1"/>
              <a:t>Organization Progress</a:t>
            </a:r>
            <a:r>
              <a:rPr lang="en-US" sz="1200" b="0"/>
              <a:t>, for illustrative purposes.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t>The Organization Progress </a:t>
            </a:r>
            <a:r>
              <a:rPr lang="en-US" sz="1200">
                <a:effectLst/>
                <a:latin typeface="Calibri" panose="020F0502020204030204" pitchFamily="34" charset="0"/>
                <a:ea typeface="Calibri" panose="020F0502020204030204" pitchFamily="34" charset="0"/>
                <a:cs typeface="Calibri" panose="020F0502020204030204" pitchFamily="34" charset="0"/>
              </a:rPr>
              <a:t>displays a count of total active plans with a bar chart showing their distribution by phase (Planning, Progress Review, Rating, and Completed).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p>
          <a:p>
            <a:pPr marL="0" indent="0">
              <a:buFont typeface="Arial" panose="020B0604020202020204" pitchFamily="34" charset="0"/>
              <a:buNone/>
            </a:pPr>
            <a:br>
              <a:rPr lang="en-US" sz="1200"/>
            </a:br>
            <a:endParaRPr lang="en-US"/>
          </a:p>
        </p:txBody>
      </p:sp>
      <p:sp>
        <p:nvSpPr>
          <p:cNvPr id="4" name="Slide Number Placeholder 3">
            <a:extLst>
              <a:ext uri="{FF2B5EF4-FFF2-40B4-BE49-F238E27FC236}">
                <a16:creationId xmlns:a16="http://schemas.microsoft.com/office/drawing/2014/main" id="{FF78E98C-C484-0611-AEF5-28B910D344A2}"/>
              </a:ext>
            </a:extLst>
          </p:cNvPr>
          <p:cNvSpPr>
            <a:spLocks noGrp="1"/>
          </p:cNvSpPr>
          <p:nvPr>
            <p:ph type="sldNum" sz="quarter" idx="5"/>
          </p:nvPr>
        </p:nvSpPr>
        <p:spPr/>
        <p:txBody>
          <a:bodyPr/>
          <a:lstStyle/>
          <a:p>
            <a:fld id="{560331E9-FE49-4B5C-9E3B-291FB4E4A5A7}" type="slidenum">
              <a:rPr lang="en-US" smtClean="0"/>
              <a:pPr/>
              <a:t>27</a:t>
            </a:fld>
            <a:endParaRPr lang="en-US"/>
          </a:p>
        </p:txBody>
      </p:sp>
    </p:spTree>
    <p:extLst>
      <p:ext uri="{BB962C8B-B14F-4D97-AF65-F5344CB8AC3E}">
        <p14:creationId xmlns:p14="http://schemas.microsoft.com/office/powerpoint/2010/main" val="21122251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BB9C7-918B-EE12-5521-B13F3E620B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30E12-56D9-14D0-41C4-6E7AE2C762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9C38CA-1067-DEAF-8C27-FD43F7FFB686}"/>
              </a:ext>
            </a:extLst>
          </p:cNvPr>
          <p:cNvSpPr>
            <a:spLocks noGrp="1"/>
          </p:cNvSpPr>
          <p:nvPr>
            <p:ph type="body" idx="1"/>
          </p:nvPr>
        </p:nvSpPr>
        <p:spPr/>
        <p:txBody>
          <a:bodyPr/>
          <a:lstStyle/>
          <a:p>
            <a:r>
              <a:rPr lang="en-US">
                <a:latin typeface="Source Sans Pro"/>
                <a:ea typeface="Source Sans Pro"/>
              </a:rPr>
              <a:t>The Organization Progress displays a count of total active plans with a bar chart showing their distribution by phase (Planning, Progress Review, Rating, and Completed).</a:t>
            </a:r>
          </a:p>
          <a:p>
            <a:pPr>
              <a:lnSpc>
                <a:spcPct val="107000"/>
              </a:lnSpc>
              <a:spcAft>
                <a:spcPts val="800"/>
              </a:spcAft>
            </a:pPr>
            <a:br>
              <a:rPr lang="en-US">
                <a:latin typeface="Calibri"/>
                <a:ea typeface="Calibri"/>
                <a:cs typeface="Calibri"/>
              </a:rPr>
            </a:br>
            <a:r>
              <a:rPr lang="en-US" sz="1200">
                <a:latin typeface="Calibri"/>
                <a:ea typeface="Calibri"/>
                <a:cs typeface="Calibri"/>
              </a:rPr>
              <a:t>By clicking on any of the vertical bar charts and then clicking on the “See Plan Holders in Phase” card below, allows you to drill down to see a list report, detailing that all the plan holders in that particular phase (in this example, the “Rating” Phase).  </a:t>
            </a:r>
            <a:endParaRPr lang="en-US"/>
          </a:p>
          <a:p>
            <a:pPr marL="0" marR="0" lvl="0" indent="0">
              <a:lnSpc>
                <a:spcPct val="107000"/>
              </a:lnSpc>
              <a:spcBef>
                <a:spcPts val="0"/>
              </a:spcBef>
              <a:spcAft>
                <a:spcPts val="800"/>
              </a:spcAft>
              <a:buNone/>
            </a:pPr>
            <a:endParaRPr lang="en-US" sz="1200">
              <a:latin typeface="Calibri" panose="020F0502020204030204" pitchFamily="34" charset="0"/>
              <a:ea typeface="Calibri" panose="020F0502020204030204" pitchFamily="34" charset="0"/>
            </a:endParaRPr>
          </a:p>
          <a:p>
            <a:pPr marL="0" marR="0" lvl="0" indent="0">
              <a:lnSpc>
                <a:spcPct val="107000"/>
              </a:lnSpc>
              <a:spcBef>
                <a:spcPts val="0"/>
              </a:spcBef>
              <a:spcAft>
                <a:spcPts val="800"/>
              </a:spcAft>
              <a:buNone/>
            </a:pPr>
            <a:r>
              <a:rPr lang="en-US" sz="1200">
                <a:latin typeface="Calibri"/>
                <a:ea typeface="Calibri"/>
                <a:cs typeface="Calibri"/>
              </a:rPr>
              <a:t>By clicking on one of these plan holders in this list report and then clicking on the “See Plan Holder Detail” card below, allows you to see more detail, such as the plan holder’s next step, rating cycle, plan cycle start and end dates, and the entire plan history action items.</a:t>
            </a:r>
          </a:p>
        </p:txBody>
      </p:sp>
      <p:sp>
        <p:nvSpPr>
          <p:cNvPr id="4" name="Slide Number Placeholder 3">
            <a:extLst>
              <a:ext uri="{FF2B5EF4-FFF2-40B4-BE49-F238E27FC236}">
                <a16:creationId xmlns:a16="http://schemas.microsoft.com/office/drawing/2014/main" id="{36E544BC-5FEF-998B-0DE6-93C10B603138}"/>
              </a:ext>
            </a:extLst>
          </p:cNvPr>
          <p:cNvSpPr>
            <a:spLocks noGrp="1"/>
          </p:cNvSpPr>
          <p:nvPr>
            <p:ph type="sldNum" sz="quarter" idx="5"/>
          </p:nvPr>
        </p:nvSpPr>
        <p:spPr/>
        <p:txBody>
          <a:bodyPr/>
          <a:lstStyle/>
          <a:p>
            <a:fld id="{560331E9-FE49-4B5C-9E3B-291FB4E4A5A7}" type="slidenum">
              <a:rPr lang="en-US" smtClean="0"/>
              <a:pPr/>
              <a:t>28</a:t>
            </a:fld>
            <a:endParaRPr lang="en-US"/>
          </a:p>
        </p:txBody>
      </p:sp>
    </p:spTree>
    <p:extLst>
      <p:ext uri="{BB962C8B-B14F-4D97-AF65-F5344CB8AC3E}">
        <p14:creationId xmlns:p14="http://schemas.microsoft.com/office/powerpoint/2010/main" val="31187294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D3DFA-D271-6BC4-D4A5-D6E3A3DB6E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868DD3-BAB2-0512-41D5-6648443378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08BD1B-E11A-1A64-FBC5-E3B674C74A61}"/>
              </a:ext>
            </a:extLst>
          </p:cNvPr>
          <p:cNvSpPr>
            <a:spLocks noGrp="1"/>
          </p:cNvSpPr>
          <p:nvPr>
            <p:ph type="body" idx="1"/>
          </p:nvPr>
        </p:nvSpPr>
        <p:spPr/>
        <p:txBody>
          <a:bodyPr/>
          <a:lstStyle/>
          <a:p>
            <a:r>
              <a:rPr lang="en-US">
                <a:latin typeface="Source Sans Pro"/>
                <a:ea typeface="Source Sans Pro"/>
              </a:rPr>
              <a:t>The Administrative Profile Report provides detailed information on users’ account status, identifies inactive accounts, as well as blank SSN’s.  I’d like to focus on the User Profile report page for illustrative purposes.</a:t>
            </a:r>
            <a:br>
              <a:rPr lang="en-US">
                <a:latin typeface="Source Sans Pro"/>
                <a:ea typeface="Source Sans Pro"/>
              </a:rPr>
            </a:br>
            <a:endParaRPr lang="en-US">
              <a:ea typeface="Source Sans 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ea typeface="Calibri" panose="020F0502020204030204" pitchFamily="34" charset="0"/>
                <a:cs typeface="Calibri" panose="020F0502020204030204" pitchFamily="34" charset="0"/>
              </a:rPr>
              <a:t>This report page contains a variety of metrics, including counts of total active users, and a distribution of pay plan, pay series and pay grade across the agency.</a:t>
            </a:r>
          </a:p>
          <a:p>
            <a:endParaRPr lang="en-US"/>
          </a:p>
        </p:txBody>
      </p:sp>
      <p:sp>
        <p:nvSpPr>
          <p:cNvPr id="4" name="Slide Number Placeholder 3">
            <a:extLst>
              <a:ext uri="{FF2B5EF4-FFF2-40B4-BE49-F238E27FC236}">
                <a16:creationId xmlns:a16="http://schemas.microsoft.com/office/drawing/2014/main" id="{F9E99B5C-468B-F6ED-BC1B-5520B5CE658E}"/>
              </a:ext>
            </a:extLst>
          </p:cNvPr>
          <p:cNvSpPr>
            <a:spLocks noGrp="1"/>
          </p:cNvSpPr>
          <p:nvPr>
            <p:ph type="sldNum" sz="quarter" idx="5"/>
          </p:nvPr>
        </p:nvSpPr>
        <p:spPr/>
        <p:txBody>
          <a:bodyPr/>
          <a:lstStyle/>
          <a:p>
            <a:fld id="{560331E9-FE49-4B5C-9E3B-291FB4E4A5A7}" type="slidenum">
              <a:rPr lang="en-US" smtClean="0"/>
              <a:pPr/>
              <a:t>29</a:t>
            </a:fld>
            <a:endParaRPr lang="en-US"/>
          </a:p>
        </p:txBody>
      </p:sp>
    </p:spTree>
    <p:extLst>
      <p:ext uri="{BB962C8B-B14F-4D97-AF65-F5344CB8AC3E}">
        <p14:creationId xmlns:p14="http://schemas.microsoft.com/office/powerpoint/2010/main" val="42170729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D9EE2-07D0-1ED8-EC09-0D230FBA6F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A2CE8D-4172-2410-9B3D-2534FB950C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DB609C-25D8-2708-A7AE-4F6200A3DAB5}"/>
              </a:ext>
            </a:extLst>
          </p:cNvPr>
          <p:cNvSpPr>
            <a:spLocks noGrp="1"/>
          </p:cNvSpPr>
          <p:nvPr>
            <p:ph type="body" idx="1"/>
          </p:nvPr>
        </p:nvSpPr>
        <p:spPr/>
        <p:txBody>
          <a:bodyPr/>
          <a:lstStyle/>
          <a:p>
            <a:r>
              <a:rPr lang="en-US">
                <a:latin typeface="Source Sans Pro"/>
                <a:ea typeface="Source Sans Pro"/>
              </a:rPr>
              <a:t>The Electronic Official Personnel Folder, or </a:t>
            </a:r>
            <a:r>
              <a:rPr lang="en-US" err="1">
                <a:latin typeface="Source Sans Pro"/>
                <a:ea typeface="Source Sans Pro"/>
              </a:rPr>
              <a:t>eOPF</a:t>
            </a:r>
            <a:r>
              <a:rPr lang="en-US">
                <a:latin typeface="Source Sans Pro"/>
                <a:ea typeface="Source Sans Pro"/>
              </a:rPr>
              <a:t>, Submission Status Report identifies plans that are ready for </a:t>
            </a:r>
            <a:r>
              <a:rPr lang="en-US" err="1">
                <a:latin typeface="Source Sans Pro"/>
                <a:ea typeface="Source Sans Pro"/>
              </a:rPr>
              <a:t>eOPF</a:t>
            </a:r>
            <a:r>
              <a:rPr lang="en-US">
                <a:latin typeface="Source Sans Pro"/>
                <a:ea typeface="Source Sans Pro"/>
              </a:rPr>
              <a:t> transmission, those that have already been submitted, and a detailed look at any errors that occurred. </a:t>
            </a:r>
          </a:p>
          <a:p>
            <a:r>
              <a:rPr lang="en-US" sz="1200">
                <a:latin typeface="Calibri"/>
                <a:ea typeface="Calibri"/>
                <a:cs typeface="Calibri"/>
              </a:rPr>
              <a:t>Let’s take a look at the last report page for illustrative purposes.  This report page provides a count of reasons why a plan submission returned an error.  There is an Excel-style table </a:t>
            </a:r>
            <a:r>
              <a:rPr lang="en-US">
                <a:effectLst/>
                <a:latin typeface="Calibri"/>
                <a:ea typeface="Calibri"/>
                <a:cs typeface="Calibri"/>
              </a:rPr>
              <a:t>list report at the bottom that provides details for those plan holders as well as their error reason.</a:t>
            </a:r>
          </a:p>
          <a:p>
            <a:endParaRPr lang="en-US"/>
          </a:p>
          <a:p>
            <a:endParaRPr lang="en-US"/>
          </a:p>
        </p:txBody>
      </p:sp>
      <p:sp>
        <p:nvSpPr>
          <p:cNvPr id="4" name="Slide Number Placeholder 3">
            <a:extLst>
              <a:ext uri="{FF2B5EF4-FFF2-40B4-BE49-F238E27FC236}">
                <a16:creationId xmlns:a16="http://schemas.microsoft.com/office/drawing/2014/main" id="{F546C006-8B2A-38DD-5F2E-FE12C6EF65A5}"/>
              </a:ext>
            </a:extLst>
          </p:cNvPr>
          <p:cNvSpPr>
            <a:spLocks noGrp="1"/>
          </p:cNvSpPr>
          <p:nvPr>
            <p:ph type="sldNum" sz="quarter" idx="5"/>
          </p:nvPr>
        </p:nvSpPr>
        <p:spPr/>
        <p:txBody>
          <a:bodyPr/>
          <a:lstStyle/>
          <a:p>
            <a:fld id="{560331E9-FE49-4B5C-9E3B-291FB4E4A5A7}" type="slidenum">
              <a:rPr lang="en-US" smtClean="0"/>
              <a:pPr/>
              <a:t>30</a:t>
            </a:fld>
            <a:endParaRPr lang="en-US"/>
          </a:p>
        </p:txBody>
      </p:sp>
    </p:spTree>
    <p:extLst>
      <p:ext uri="{BB962C8B-B14F-4D97-AF65-F5344CB8AC3E}">
        <p14:creationId xmlns:p14="http://schemas.microsoft.com/office/powerpoint/2010/main" val="848044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ea typeface="Source Sans Pro"/>
            </a:endParaRPr>
          </a:p>
        </p:txBody>
      </p:sp>
      <p:sp>
        <p:nvSpPr>
          <p:cNvPr id="4" name="Slide Number Placeholder 3"/>
          <p:cNvSpPr>
            <a:spLocks noGrp="1"/>
          </p:cNvSpPr>
          <p:nvPr>
            <p:ph type="sldNum" sz="quarter" idx="5"/>
          </p:nvPr>
        </p:nvSpPr>
        <p:spPr/>
        <p:txBody>
          <a:bodyPr/>
          <a:lstStyle/>
          <a:p>
            <a:pPr>
              <a:defRPr/>
            </a:pPr>
            <a:fld id="{E73E365D-683F-4243-92C2-07EC262D6A1E}" type="slidenum">
              <a:rPr lang="en-US" altLang="en-US" smtClean="0"/>
              <a:pPr>
                <a:defRPr/>
              </a:pPr>
              <a:t>3</a:t>
            </a:fld>
            <a:endParaRPr lang="en-US" altLang="en-US"/>
          </a:p>
        </p:txBody>
      </p:sp>
    </p:spTree>
    <p:extLst>
      <p:ext uri="{BB962C8B-B14F-4D97-AF65-F5344CB8AC3E}">
        <p14:creationId xmlns:p14="http://schemas.microsoft.com/office/powerpoint/2010/main" val="26138794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761DA-7915-24A8-08BB-C5D00A8711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260AEC-A682-FE69-5B9D-82B7472D79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6AD8DB-14A7-9979-C2A8-777F1526AA7A}"/>
              </a:ext>
            </a:extLst>
          </p:cNvPr>
          <p:cNvSpPr>
            <a:spLocks noGrp="1"/>
          </p:cNvSpPr>
          <p:nvPr>
            <p:ph type="body" idx="1"/>
          </p:nvPr>
        </p:nvSpPr>
        <p:spPr/>
        <p:txBody>
          <a:bodyPr/>
          <a:lstStyle/>
          <a:p>
            <a:r>
              <a:rPr lang="en-US"/>
              <a:t>The Performance Review Board, or PRB, Report provides insight into the current PRB Groups within USA Performance, including the chairs, group members, and their respective assigned workloads.</a:t>
            </a:r>
          </a:p>
          <a:p>
            <a:r>
              <a:rPr lang="en-US"/>
              <a:t>We will look at the Review Board Summary Report page for illustrative purposes.  </a:t>
            </a:r>
            <a:r>
              <a:rPr lang="en-US" sz="1200">
                <a:latin typeface="Calibri" panose="020F0502020204030204" pitchFamily="34" charset="0"/>
                <a:ea typeface="Calibri" panose="020F0502020204030204" pitchFamily="34" charset="0"/>
                <a:cs typeface="Calibri" panose="020F0502020204030204" pitchFamily="34" charset="0"/>
              </a:rPr>
              <a:t>This report page shows the count of total review boards, board members and board assignments.  </a:t>
            </a:r>
          </a:p>
          <a:p>
            <a:pPr marL="0" marR="0" lvl="0" indent="0">
              <a:lnSpc>
                <a:spcPct val="107000"/>
              </a:lnSpc>
              <a:spcBef>
                <a:spcPts val="0"/>
              </a:spcBef>
              <a:spcAft>
                <a:spcPts val="800"/>
              </a:spcAft>
              <a:buNone/>
            </a:pPr>
            <a:r>
              <a:rPr lang="en-US">
                <a:effectLst/>
                <a:latin typeface="Calibri" panose="020F0502020204030204" pitchFamily="34" charset="0"/>
                <a:ea typeface="Calibri" panose="020F0502020204030204" pitchFamily="34" charset="0"/>
                <a:cs typeface="Calibri" panose="020F0502020204030204" pitchFamily="34" charset="0"/>
              </a:rPr>
              <a:t>The horizontal stacked bar chart visualization at the bottom provides details regarding how many board members and board assignments comprise each Performance Review Board group.</a:t>
            </a:r>
            <a:endParaRPr lang="en-US" sz="1200">
              <a:effectLst/>
              <a:latin typeface="Calibri" panose="020F0502020204030204" pitchFamily="34" charset="0"/>
              <a:ea typeface="Calibri" panose="020F0502020204030204" pitchFamily="34" charset="0"/>
              <a:cs typeface="Calibri" panose="020F0502020204030204" pitchFamily="34" charset="0"/>
            </a:endParaRPr>
          </a:p>
          <a:p>
            <a:endParaRPr lang="en-US"/>
          </a:p>
        </p:txBody>
      </p:sp>
      <p:sp>
        <p:nvSpPr>
          <p:cNvPr id="4" name="Slide Number Placeholder 3">
            <a:extLst>
              <a:ext uri="{FF2B5EF4-FFF2-40B4-BE49-F238E27FC236}">
                <a16:creationId xmlns:a16="http://schemas.microsoft.com/office/drawing/2014/main" id="{17109E36-69B7-7374-1D97-E90AC8FF5625}"/>
              </a:ext>
            </a:extLst>
          </p:cNvPr>
          <p:cNvSpPr>
            <a:spLocks noGrp="1"/>
          </p:cNvSpPr>
          <p:nvPr>
            <p:ph type="sldNum" sz="quarter" idx="5"/>
          </p:nvPr>
        </p:nvSpPr>
        <p:spPr/>
        <p:txBody>
          <a:bodyPr/>
          <a:lstStyle/>
          <a:p>
            <a:fld id="{560331E9-FE49-4B5C-9E3B-291FB4E4A5A7}" type="slidenum">
              <a:rPr lang="en-US" smtClean="0"/>
              <a:pPr/>
              <a:t>31</a:t>
            </a:fld>
            <a:endParaRPr lang="en-US"/>
          </a:p>
        </p:txBody>
      </p:sp>
    </p:spTree>
    <p:extLst>
      <p:ext uri="{BB962C8B-B14F-4D97-AF65-F5344CB8AC3E}">
        <p14:creationId xmlns:p14="http://schemas.microsoft.com/office/powerpoint/2010/main" val="2745711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8BA4C-F8E9-B4C8-8AC7-AE49056643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2D9048-04E0-B4CE-EB24-A357B61889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49CC64-0682-D550-3008-85C352B5DE2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Source Sans Pro"/>
                <a:ea typeface="Source Sans Pro"/>
              </a:rPr>
              <a:t>The second app, called the Performance Ratings App, includes both Non-SES and SES Ratings Reports. With these reports, agencies can view overall ratings distributions at the agency or subagency level, as well as drill down to see individual ratings for employees and executives. These reports are especially valuable for providing key insights in response to recent Executive Orders and </a:t>
            </a:r>
            <a:r>
              <a:rPr lang="en-US">
                <a:latin typeface="Source Sans Pro"/>
                <a:ea typeface="Source Sans Pro"/>
              </a:rPr>
              <a:t>Memos</a:t>
            </a:r>
            <a:r>
              <a:rPr lang="en-US" sz="1200" b="0" i="0" kern="1200">
                <a:solidFill>
                  <a:schemeClr val="tx1"/>
                </a:solidFill>
                <a:effectLst/>
                <a:latin typeface="Source Sans Pro"/>
                <a:ea typeface="Source Sans Pro"/>
              </a:rPr>
              <a:t> related to Performance Management.</a:t>
            </a:r>
          </a:p>
          <a:p>
            <a:endParaRPr lang="en-US"/>
          </a:p>
        </p:txBody>
      </p:sp>
      <p:sp>
        <p:nvSpPr>
          <p:cNvPr id="4" name="Slide Number Placeholder 3">
            <a:extLst>
              <a:ext uri="{FF2B5EF4-FFF2-40B4-BE49-F238E27FC236}">
                <a16:creationId xmlns:a16="http://schemas.microsoft.com/office/drawing/2014/main" id="{11217664-8550-26E0-7E72-0682C4D178C1}"/>
              </a:ext>
            </a:extLst>
          </p:cNvPr>
          <p:cNvSpPr>
            <a:spLocks noGrp="1"/>
          </p:cNvSpPr>
          <p:nvPr>
            <p:ph type="sldNum" sz="quarter" idx="5"/>
          </p:nvPr>
        </p:nvSpPr>
        <p:spPr/>
        <p:txBody>
          <a:bodyPr/>
          <a:lstStyle/>
          <a:p>
            <a:fld id="{560331E9-FE49-4B5C-9E3B-291FB4E4A5A7}" type="slidenum">
              <a:rPr lang="en-US" smtClean="0"/>
              <a:pPr/>
              <a:t>32</a:t>
            </a:fld>
            <a:endParaRPr lang="en-US"/>
          </a:p>
        </p:txBody>
      </p:sp>
    </p:spTree>
    <p:extLst>
      <p:ext uri="{BB962C8B-B14F-4D97-AF65-F5344CB8AC3E}">
        <p14:creationId xmlns:p14="http://schemas.microsoft.com/office/powerpoint/2010/main" val="23471918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CE451-F652-C825-5277-34FDC36A24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354DE7-1CEB-0DED-2607-7A3824C7EA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C1A1AF-8608-06F6-ED40-0FEFD2DFAE5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Non-SES/SP Performance Ratings Report provides reporting capabilities on the ratings of GS-equivalent employees.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b="0" i="0" kern="1200">
                <a:solidFill>
                  <a:schemeClr val="tx1"/>
                </a:solidFill>
                <a:effectLst/>
                <a:latin typeface="Source Sans Pro" panose="020B0503030403020204" pitchFamily="34" charset="0"/>
                <a:ea typeface="+mn-ea"/>
                <a:cs typeface="+mn-cs"/>
              </a:rPr>
            </a:br>
            <a:r>
              <a:rPr lang="en-US" sz="1200" b="0" i="0" kern="1200">
                <a:solidFill>
                  <a:schemeClr val="tx1"/>
                </a:solidFill>
                <a:effectLst/>
                <a:latin typeface="Source Sans Pro" panose="020B0503030403020204" pitchFamily="34" charset="0"/>
                <a:ea typeface="+mn-ea"/>
                <a:cs typeface="+mn-cs"/>
              </a:rPr>
              <a:t>This report includes the following pages: Overview, Summary Ratings, Element Ratings, Employee Plan Lookup, and All Rating. Here is a preview of the Summary Ratings page, which displays the distribution of ratings by level across the agency. You can also drill down into specific subagencies or components for more detailed insights. The page features clear visual representations of the rating percentages.</a:t>
            </a:r>
          </a:p>
          <a:p>
            <a:endParaRPr lang="en-US"/>
          </a:p>
        </p:txBody>
      </p:sp>
      <p:sp>
        <p:nvSpPr>
          <p:cNvPr id="4" name="Slide Number Placeholder 3">
            <a:extLst>
              <a:ext uri="{FF2B5EF4-FFF2-40B4-BE49-F238E27FC236}">
                <a16:creationId xmlns:a16="http://schemas.microsoft.com/office/drawing/2014/main" id="{CC77AE71-A574-3892-3E45-A74690ABC7CD}"/>
              </a:ext>
            </a:extLst>
          </p:cNvPr>
          <p:cNvSpPr>
            <a:spLocks noGrp="1"/>
          </p:cNvSpPr>
          <p:nvPr>
            <p:ph type="sldNum" sz="quarter" idx="5"/>
          </p:nvPr>
        </p:nvSpPr>
        <p:spPr/>
        <p:txBody>
          <a:bodyPr/>
          <a:lstStyle/>
          <a:p>
            <a:fld id="{560331E9-FE49-4B5C-9E3B-291FB4E4A5A7}" type="slidenum">
              <a:rPr lang="en-US" smtClean="0"/>
              <a:pPr/>
              <a:t>33</a:t>
            </a:fld>
            <a:endParaRPr lang="en-US"/>
          </a:p>
        </p:txBody>
      </p:sp>
    </p:spTree>
    <p:extLst>
      <p:ext uri="{BB962C8B-B14F-4D97-AF65-F5344CB8AC3E}">
        <p14:creationId xmlns:p14="http://schemas.microsoft.com/office/powerpoint/2010/main" val="3761761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67040-967D-1CDB-811D-5A2F3F639D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FF76E5-0CCC-3878-8EE9-66DDC42F22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76A3CA-E57E-EE85-7CA7-39F175A4C06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SES Performance Ratings Report provides reporting capabilities on the ratings of senior executives.</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b="0" i="0" kern="1200">
                <a:solidFill>
                  <a:schemeClr val="tx1"/>
                </a:solidFill>
                <a:effectLst/>
                <a:latin typeface="Source Sans Pro" panose="020B0503030403020204" pitchFamily="34" charset="0"/>
                <a:ea typeface="+mn-ea"/>
                <a:cs typeface="+mn-cs"/>
              </a:rPr>
            </a:br>
            <a:r>
              <a:rPr lang="en-US" sz="1200" b="0" i="0" kern="1200">
                <a:solidFill>
                  <a:schemeClr val="tx1"/>
                </a:solidFill>
                <a:effectLst/>
                <a:latin typeface="Source Sans Pro" panose="020B0503030403020204" pitchFamily="34" charset="0"/>
                <a:ea typeface="+mn-ea"/>
                <a:cs typeface="+mn-cs"/>
              </a:rPr>
              <a:t>This report contains the same pages as the Non-SES version, except for the Critical Element Ratings page. Shown here is a preview of the Critical Elements Ratings report page, which displays the distribution and average of critical elements by level across the agency. You can also filter the data to view specific subagencies and components.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4EB79056-8E1D-EAD9-068C-B6DCAE116184}"/>
              </a:ext>
            </a:extLst>
          </p:cNvPr>
          <p:cNvSpPr>
            <a:spLocks noGrp="1"/>
          </p:cNvSpPr>
          <p:nvPr>
            <p:ph type="sldNum" sz="quarter" idx="5"/>
          </p:nvPr>
        </p:nvSpPr>
        <p:spPr/>
        <p:txBody>
          <a:bodyPr/>
          <a:lstStyle/>
          <a:p>
            <a:fld id="{560331E9-FE49-4B5C-9E3B-291FB4E4A5A7}" type="slidenum">
              <a:rPr lang="en-US" smtClean="0"/>
              <a:pPr/>
              <a:t>34</a:t>
            </a:fld>
            <a:endParaRPr lang="en-US"/>
          </a:p>
        </p:txBody>
      </p:sp>
    </p:spTree>
    <p:extLst>
      <p:ext uri="{BB962C8B-B14F-4D97-AF65-F5344CB8AC3E}">
        <p14:creationId xmlns:p14="http://schemas.microsoft.com/office/powerpoint/2010/main" val="8389397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AECD8-5683-C9EA-2270-BA9400E335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09416D-1E0D-AB0E-8438-17DAB5A4B3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2B5E66-EE35-AA32-4C05-F07D2B462C1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Source Sans Pro" panose="020B0503030403020204" pitchFamily="34" charset="0"/>
                <a:ea typeface="+mn-ea"/>
                <a:cs typeface="+mn-cs"/>
              </a:rPr>
              <a:t>Several Power BI training resources will be available on the USAP Learning Management System. The </a:t>
            </a:r>
            <a:r>
              <a:rPr lang="en-US" sz="1200" b="1" i="0" kern="1200">
                <a:solidFill>
                  <a:schemeClr val="tx1"/>
                </a:solidFill>
                <a:effectLst/>
                <a:latin typeface="Source Sans Pro" panose="020B0503030403020204" pitchFamily="34" charset="0"/>
                <a:ea typeface="+mn-ea"/>
                <a:cs typeface="+mn-cs"/>
              </a:rPr>
              <a:t>Power BI Report Consumer Training </a:t>
            </a:r>
            <a:r>
              <a:rPr lang="en-US" sz="1200" b="0" i="0" kern="1200">
                <a:solidFill>
                  <a:schemeClr val="tx1"/>
                </a:solidFill>
                <a:effectLst/>
                <a:latin typeface="Source Sans Pro" panose="020B0503030403020204" pitchFamily="34" charset="0"/>
                <a:ea typeface="+mn-ea"/>
                <a:cs typeface="+mn-cs"/>
              </a:rPr>
              <a:t>offers an overview of Power BI, instructions on how to access the reports, and includes a recorded session. The </a:t>
            </a:r>
            <a:r>
              <a:rPr lang="en-US" sz="1200" b="1" i="0" kern="1200">
                <a:solidFill>
                  <a:schemeClr val="tx1"/>
                </a:solidFill>
                <a:effectLst/>
                <a:latin typeface="Source Sans Pro" panose="020B0503030403020204" pitchFamily="34" charset="0"/>
                <a:ea typeface="+mn-ea"/>
                <a:cs typeface="+mn-cs"/>
              </a:rPr>
              <a:t>Power BI Report Overview Guide </a:t>
            </a:r>
            <a:r>
              <a:rPr lang="en-US" sz="1200" b="0" i="0" kern="1200">
                <a:solidFill>
                  <a:schemeClr val="tx1"/>
                </a:solidFill>
                <a:effectLst/>
                <a:latin typeface="Source Sans Pro" panose="020B0503030403020204" pitchFamily="34" charset="0"/>
                <a:ea typeface="+mn-ea"/>
                <a:cs typeface="+mn-cs"/>
              </a:rPr>
              <a:t>provides detailed information about the individual reports. Additionally, an FAQ document will be available, addressing common use cases for data in Power BI for USA Performance.</a:t>
            </a:r>
          </a:p>
          <a:p>
            <a:endParaRPr lang="en-US" b="1"/>
          </a:p>
        </p:txBody>
      </p:sp>
      <p:sp>
        <p:nvSpPr>
          <p:cNvPr id="4" name="Slide Number Placeholder 3">
            <a:extLst>
              <a:ext uri="{FF2B5EF4-FFF2-40B4-BE49-F238E27FC236}">
                <a16:creationId xmlns:a16="http://schemas.microsoft.com/office/drawing/2014/main" id="{2C42E70A-386A-1DE7-6919-736A8E19E99E}"/>
              </a:ext>
            </a:extLst>
          </p:cNvPr>
          <p:cNvSpPr>
            <a:spLocks noGrp="1"/>
          </p:cNvSpPr>
          <p:nvPr>
            <p:ph type="sldNum" sz="quarter" idx="5"/>
          </p:nvPr>
        </p:nvSpPr>
        <p:spPr/>
        <p:txBody>
          <a:bodyPr/>
          <a:lstStyle/>
          <a:p>
            <a:fld id="{560331E9-FE49-4B5C-9E3B-291FB4E4A5A7}" type="slidenum">
              <a:rPr lang="en-US" smtClean="0"/>
              <a:pPr/>
              <a:t>35</a:t>
            </a:fld>
            <a:endParaRPr lang="en-US"/>
          </a:p>
        </p:txBody>
      </p:sp>
    </p:spTree>
    <p:extLst>
      <p:ext uri="{BB962C8B-B14F-4D97-AF65-F5344CB8AC3E}">
        <p14:creationId xmlns:p14="http://schemas.microsoft.com/office/powerpoint/2010/main" val="9940479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0331E9-FE49-4B5C-9E3B-291FB4E4A5A7}" type="slidenum">
              <a:rPr lang="en-US" smtClean="0"/>
              <a:pPr/>
              <a:t>36</a:t>
            </a:fld>
            <a:endParaRPr lang="en-US"/>
          </a:p>
        </p:txBody>
      </p:sp>
    </p:spTree>
    <p:extLst>
      <p:ext uri="{BB962C8B-B14F-4D97-AF65-F5344CB8AC3E}">
        <p14:creationId xmlns:p14="http://schemas.microsoft.com/office/powerpoint/2010/main" val="828296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cs typeface="Calibri"/>
              </a:rPr>
              <a:t>If you have any questions or would like to participate in testing, please reach out to your Account Manager (AM) for guidance. </a:t>
            </a:r>
          </a:p>
        </p:txBody>
      </p:sp>
      <p:sp>
        <p:nvSpPr>
          <p:cNvPr id="4" name="Slide Number Placeholder 3"/>
          <p:cNvSpPr>
            <a:spLocks noGrp="1"/>
          </p:cNvSpPr>
          <p:nvPr>
            <p:ph type="sldNum" sz="quarter" idx="5"/>
          </p:nvPr>
        </p:nvSpPr>
        <p:spPr/>
        <p:txBody>
          <a:bodyPr/>
          <a:lstStyle/>
          <a:p>
            <a:pPr>
              <a:defRPr/>
            </a:pPr>
            <a:fld id="{E73E365D-683F-4243-92C2-07EC262D6A1E}" type="slidenum">
              <a:rPr lang="en-US" altLang="en-US"/>
              <a:pPr>
                <a:defRPr/>
              </a:pPr>
              <a:t>37</a:t>
            </a:fld>
            <a:endParaRPr lang="en-US" altLang="en-US"/>
          </a:p>
        </p:txBody>
      </p:sp>
    </p:spTree>
    <p:extLst>
      <p:ext uri="{BB962C8B-B14F-4D97-AF65-F5344CB8AC3E}">
        <p14:creationId xmlns:p14="http://schemas.microsoft.com/office/powerpoint/2010/main" val="41913419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0331E9-FE49-4B5C-9E3B-291FB4E4A5A7}" type="slidenum">
              <a:rPr lang="en-US" smtClean="0"/>
              <a:pPr/>
              <a:t>38</a:t>
            </a:fld>
            <a:endParaRPr lang="en-US"/>
          </a:p>
        </p:txBody>
      </p:sp>
    </p:spTree>
    <p:extLst>
      <p:ext uri="{BB962C8B-B14F-4D97-AF65-F5344CB8AC3E}">
        <p14:creationId xmlns:p14="http://schemas.microsoft.com/office/powerpoint/2010/main" val="2565399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5FE53-616A-FE2C-8AAB-4D99901263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D903E6-FA6A-442B-347E-2334E52824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833E21-C4C5-4BDE-73B1-05C5781C09A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A7D8AF9-25BE-3B31-44C9-B7DA03293BDA}"/>
              </a:ext>
            </a:extLst>
          </p:cNvPr>
          <p:cNvSpPr>
            <a:spLocks noGrp="1"/>
          </p:cNvSpPr>
          <p:nvPr>
            <p:ph type="sldNum" sz="quarter" idx="5"/>
          </p:nvPr>
        </p:nvSpPr>
        <p:spPr/>
        <p:txBody>
          <a:bodyPr/>
          <a:lstStyle/>
          <a:p>
            <a:fld id="{560331E9-FE49-4B5C-9E3B-291FB4E4A5A7}" type="slidenum">
              <a:rPr lang="en-US" smtClean="0"/>
              <a:pPr/>
              <a:t>4</a:t>
            </a:fld>
            <a:endParaRPr lang="en-US"/>
          </a:p>
        </p:txBody>
      </p:sp>
    </p:spTree>
    <p:extLst>
      <p:ext uri="{BB962C8B-B14F-4D97-AF65-F5344CB8AC3E}">
        <p14:creationId xmlns:p14="http://schemas.microsoft.com/office/powerpoint/2010/main" val="3952792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83DF6-D1A4-49CB-A501-E28E1CD5B9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97CBB-ACAB-9802-3009-BBE5361D8B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E9AB0A-AC7B-9DD9-72DE-039087F251B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5D18FBE-BAEB-C38E-F2A5-0974CDC2D075}"/>
              </a:ext>
            </a:extLst>
          </p:cNvPr>
          <p:cNvSpPr>
            <a:spLocks noGrp="1"/>
          </p:cNvSpPr>
          <p:nvPr>
            <p:ph type="sldNum" sz="quarter" idx="5"/>
          </p:nvPr>
        </p:nvSpPr>
        <p:spPr/>
        <p:txBody>
          <a:bodyPr/>
          <a:lstStyle/>
          <a:p>
            <a:fld id="{560331E9-FE49-4B5C-9E3B-291FB4E4A5A7}" type="slidenum">
              <a:rPr lang="en-US" smtClean="0"/>
              <a:pPr/>
              <a:t>5</a:t>
            </a:fld>
            <a:endParaRPr lang="en-US"/>
          </a:p>
        </p:txBody>
      </p:sp>
    </p:spTree>
    <p:extLst>
      <p:ext uri="{BB962C8B-B14F-4D97-AF65-F5344CB8AC3E}">
        <p14:creationId xmlns:p14="http://schemas.microsoft.com/office/powerpoint/2010/main" val="3834070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0331E9-FE49-4B5C-9E3B-291FB4E4A5A7}" type="slidenum">
              <a:rPr lang="en-US" smtClean="0"/>
              <a:pPr/>
              <a:t>6</a:t>
            </a:fld>
            <a:endParaRPr lang="en-US"/>
          </a:p>
        </p:txBody>
      </p:sp>
    </p:spTree>
    <p:extLst>
      <p:ext uri="{BB962C8B-B14F-4D97-AF65-F5344CB8AC3E}">
        <p14:creationId xmlns:p14="http://schemas.microsoft.com/office/powerpoint/2010/main" val="550058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DE835-856E-C551-3D3B-CDFB3FF01A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9D35A7-1EEA-D01B-B9A0-ABF6C0A651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D0F6F7-A8F4-71B1-0633-F6D22782356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891BA52-7602-12F5-8FCD-64E7EE3E1710}"/>
              </a:ext>
            </a:extLst>
          </p:cNvPr>
          <p:cNvSpPr>
            <a:spLocks noGrp="1"/>
          </p:cNvSpPr>
          <p:nvPr>
            <p:ph type="sldNum" sz="quarter" idx="5"/>
          </p:nvPr>
        </p:nvSpPr>
        <p:spPr/>
        <p:txBody>
          <a:bodyPr/>
          <a:lstStyle/>
          <a:p>
            <a:fld id="{560331E9-FE49-4B5C-9E3B-291FB4E4A5A7}" type="slidenum">
              <a:rPr lang="en-US" smtClean="0"/>
              <a:pPr/>
              <a:t>7</a:t>
            </a:fld>
            <a:endParaRPr lang="en-US"/>
          </a:p>
        </p:txBody>
      </p:sp>
    </p:spTree>
    <p:extLst>
      <p:ext uri="{BB962C8B-B14F-4D97-AF65-F5344CB8AC3E}">
        <p14:creationId xmlns:p14="http://schemas.microsoft.com/office/powerpoint/2010/main" val="2754114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A3D45-15E1-7D72-15A6-9F15F71CC1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498136-BCE1-4529-27DC-50CF2A33C2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8A4F97-ACC8-879C-6AB2-81BE25149A0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709649A-2678-D06F-E7C2-7EE11555E358}"/>
              </a:ext>
            </a:extLst>
          </p:cNvPr>
          <p:cNvSpPr>
            <a:spLocks noGrp="1"/>
          </p:cNvSpPr>
          <p:nvPr>
            <p:ph type="sldNum" sz="quarter" idx="5"/>
          </p:nvPr>
        </p:nvSpPr>
        <p:spPr/>
        <p:txBody>
          <a:bodyPr/>
          <a:lstStyle/>
          <a:p>
            <a:fld id="{560331E9-FE49-4B5C-9E3B-291FB4E4A5A7}" type="slidenum">
              <a:rPr lang="en-US" smtClean="0"/>
              <a:pPr/>
              <a:t>8</a:t>
            </a:fld>
            <a:endParaRPr lang="en-US"/>
          </a:p>
        </p:txBody>
      </p:sp>
    </p:spTree>
    <p:extLst>
      <p:ext uri="{BB962C8B-B14F-4D97-AF65-F5344CB8AC3E}">
        <p14:creationId xmlns:p14="http://schemas.microsoft.com/office/powerpoint/2010/main" val="3490536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C5251-56E2-D88C-4470-A12351EAFC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4C8FFD-6E61-4D41-B09C-3C05369A27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324F54-6F0A-6F83-921A-3939A5DAFB1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FD5A5B8-80B2-A643-FD9D-A7F868DC0855}"/>
              </a:ext>
            </a:extLst>
          </p:cNvPr>
          <p:cNvSpPr>
            <a:spLocks noGrp="1"/>
          </p:cNvSpPr>
          <p:nvPr>
            <p:ph type="sldNum" sz="quarter" idx="5"/>
          </p:nvPr>
        </p:nvSpPr>
        <p:spPr/>
        <p:txBody>
          <a:bodyPr/>
          <a:lstStyle/>
          <a:p>
            <a:fld id="{560331E9-FE49-4B5C-9E3B-291FB4E4A5A7}" type="slidenum">
              <a:rPr lang="en-US" smtClean="0"/>
              <a:pPr/>
              <a:t>9</a:t>
            </a:fld>
            <a:endParaRPr lang="en-US"/>
          </a:p>
        </p:txBody>
      </p:sp>
    </p:spTree>
    <p:extLst>
      <p:ext uri="{BB962C8B-B14F-4D97-AF65-F5344CB8AC3E}">
        <p14:creationId xmlns:p14="http://schemas.microsoft.com/office/powerpoint/2010/main" val="2358217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1 - Title Onl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2C7C0B4-5B9C-433E-893E-C323B6D8B49A}"/>
              </a:ext>
            </a:extLst>
          </p:cNvPr>
          <p:cNvSpPr>
            <a:spLocks noGrp="1"/>
          </p:cNvSpPr>
          <p:nvPr>
            <p:ph type="ctrTitle" hasCustomPrompt="1"/>
          </p:nvPr>
        </p:nvSpPr>
        <p:spPr>
          <a:xfrm>
            <a:off x="1371600" y="1371600"/>
            <a:ext cx="9372600" cy="2209759"/>
          </a:xfrm>
          <a:prstGeom prst="rect">
            <a:avLst/>
          </a:prstGeom>
        </p:spPr>
        <p:txBody>
          <a:bodyPr lIns="0" tIns="0" rIns="0" bIns="0" anchor="b"/>
          <a:lstStyle>
            <a:lvl1pPr algn="l">
              <a:defRPr sz="4800" b="1" i="0">
                <a:solidFill>
                  <a:srgbClr val="073759"/>
                </a:solidFill>
                <a:latin typeface="Source Sans Pro" panose="020B0503030403020204" pitchFamily="34" charset="0"/>
                <a:cs typeface="Calibri" panose="020F0502020204030204" pitchFamily="34" charset="0"/>
              </a:defRPr>
            </a:lvl1pPr>
          </a:lstStyle>
          <a:p>
            <a:r>
              <a:rPr lang="en-US"/>
              <a:t>Click to Edit Title Text Which is Preferably Two Lines Max</a:t>
            </a:r>
          </a:p>
        </p:txBody>
      </p:sp>
      <p:sp>
        <p:nvSpPr>
          <p:cNvPr id="2" name="Slide Number Placeholder 5">
            <a:extLst>
              <a:ext uri="{FF2B5EF4-FFF2-40B4-BE49-F238E27FC236}">
                <a16:creationId xmlns:a16="http://schemas.microsoft.com/office/drawing/2014/main" id="{EEB470DC-A210-8712-5109-D2B1A36219AE}"/>
              </a:ext>
            </a:extLst>
          </p:cNvPr>
          <p:cNvSpPr>
            <a:spLocks noGrp="1"/>
          </p:cNvSpPr>
          <p:nvPr>
            <p:ph type="sldNum" sz="quarter" idx="4"/>
          </p:nvPr>
        </p:nvSpPr>
        <p:spPr>
          <a:xfrm>
            <a:off x="10494159" y="6381736"/>
            <a:ext cx="1222248" cy="247664"/>
          </a:xfrm>
          <a:prstGeom prst="rect">
            <a:avLst/>
          </a:prstGeom>
        </p:spPr>
        <p:txBody>
          <a:bodyPr vert="horz" lIns="0" tIns="0" rIns="0" bIns="0" rtlCol="0" anchor="b" anchorCtr="0"/>
          <a:lstStyle>
            <a:lvl1pPr algn="r">
              <a:defRPr sz="1200" b="1" i="0">
                <a:solidFill>
                  <a:srgbClr val="215D8C"/>
                </a:solidFill>
                <a:latin typeface="Source Sans Pro" panose="020B0503030403020204" pitchFamily="34" charset="0"/>
              </a:defRPr>
            </a:lvl1pPr>
          </a:lstStyle>
          <a:p>
            <a:fld id="{4A217ABC-3BCB-4F47-AC3C-9D5177951563}" type="slidenum">
              <a:rPr lang="en-US" smtClean="0"/>
              <a:pPr/>
              <a:t>‹#›</a:t>
            </a:fld>
            <a:endParaRPr lang="en-US"/>
          </a:p>
        </p:txBody>
      </p:sp>
    </p:spTree>
    <p:extLst>
      <p:ext uri="{BB962C8B-B14F-4D97-AF65-F5344CB8AC3E}">
        <p14:creationId xmlns:p14="http://schemas.microsoft.com/office/powerpoint/2010/main" val="295554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3 - Content - Pic with Captio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6215AD7-01B4-4B90-A8B0-69A3C96249A0}"/>
              </a:ext>
            </a:extLst>
          </p:cNvPr>
          <p:cNvSpPr>
            <a:spLocks noGrp="1"/>
          </p:cNvSpPr>
          <p:nvPr>
            <p:ph type="title" hasCustomPrompt="1"/>
          </p:nvPr>
        </p:nvSpPr>
        <p:spPr>
          <a:xfrm>
            <a:off x="685800" y="777240"/>
            <a:ext cx="10972800" cy="1051560"/>
          </a:xfrm>
          <a:prstGeom prst="rect">
            <a:avLst/>
          </a:prstGeom>
        </p:spPr>
        <p:txBody>
          <a:bodyPr/>
          <a:lstStyle>
            <a:lvl1pPr algn="l">
              <a:defRPr lang="en-US" sz="3600" b="1" i="0" kern="1200" dirty="0">
                <a:solidFill>
                  <a:srgbClr val="073759"/>
                </a:solidFill>
                <a:latin typeface="+mn-lt"/>
                <a:ea typeface="+mn-ea"/>
                <a:cs typeface="+mn-cs"/>
              </a:defRPr>
            </a:lvl1pPr>
          </a:lstStyle>
          <a:p>
            <a:pPr lvl="0"/>
            <a:r>
              <a:rPr lang="en-US"/>
              <a:t>Content Slide Heading Text, Do Not Resize</a:t>
            </a:r>
            <a:br>
              <a:rPr lang="en-US"/>
            </a:br>
            <a:r>
              <a:rPr lang="en-US"/>
              <a:t>Two Lines of Text OK if Necessary</a:t>
            </a:r>
          </a:p>
        </p:txBody>
      </p:sp>
      <p:sp>
        <p:nvSpPr>
          <p:cNvPr id="10" name="Picture Placeholder 2">
            <a:extLst>
              <a:ext uri="{FF2B5EF4-FFF2-40B4-BE49-F238E27FC236}">
                <a16:creationId xmlns:a16="http://schemas.microsoft.com/office/drawing/2014/main" id="{F92A5C82-73E5-497D-B504-72A1437DF13D}"/>
              </a:ext>
            </a:extLst>
          </p:cNvPr>
          <p:cNvSpPr>
            <a:spLocks noGrp="1"/>
          </p:cNvSpPr>
          <p:nvPr>
            <p:ph type="pic" sz="quarter" idx="10"/>
          </p:nvPr>
        </p:nvSpPr>
        <p:spPr>
          <a:xfrm>
            <a:off x="685800" y="1947672"/>
            <a:ext cx="10972800" cy="3369340"/>
          </a:xfrm>
          <a:prstGeom prst="rect">
            <a:avLst/>
          </a:prstGeom>
        </p:spPr>
        <p:txBody>
          <a:bodyPr/>
          <a:lstStyle>
            <a:lvl1pPr>
              <a:defRPr b="0" i="0">
                <a:latin typeface="Source Sans Pro" panose="020B0503030403020204" pitchFamily="34" charset="0"/>
              </a:defRPr>
            </a:lvl1pPr>
          </a:lstStyle>
          <a:p>
            <a:endParaRPr lang="en-US"/>
          </a:p>
        </p:txBody>
      </p:sp>
      <p:sp>
        <p:nvSpPr>
          <p:cNvPr id="3" name="Text Placeholder 3">
            <a:extLst>
              <a:ext uri="{FF2B5EF4-FFF2-40B4-BE49-F238E27FC236}">
                <a16:creationId xmlns:a16="http://schemas.microsoft.com/office/drawing/2014/main" id="{60417D21-28C8-4E1D-A3BD-BC83E9262BED}"/>
              </a:ext>
            </a:extLst>
          </p:cNvPr>
          <p:cNvSpPr>
            <a:spLocks noGrp="1"/>
          </p:cNvSpPr>
          <p:nvPr>
            <p:ph type="body" sz="quarter" idx="11" hasCustomPrompt="1"/>
          </p:nvPr>
        </p:nvSpPr>
        <p:spPr>
          <a:xfrm>
            <a:off x="685800" y="5317012"/>
            <a:ext cx="10972800" cy="712076"/>
          </a:xfrm>
          <a:prstGeom prst="rect">
            <a:avLst/>
          </a:prstGeom>
        </p:spPr>
        <p:txBody>
          <a:bodyPr/>
          <a:lstStyle>
            <a:lvl1pPr marL="0" indent="0">
              <a:buNone/>
              <a:defRPr sz="2400" b="0" i="0">
                <a:latin typeface="Source Sans Pro" panose="020B0503030403020204" pitchFamily="34" charset="0"/>
              </a:defRPr>
            </a:lvl1pPr>
          </a:lstStyle>
          <a:p>
            <a:pPr lvl="0"/>
            <a:r>
              <a:rPr lang="en-US"/>
              <a:t>Click to edit caption</a:t>
            </a:r>
          </a:p>
        </p:txBody>
      </p:sp>
      <p:sp>
        <p:nvSpPr>
          <p:cNvPr id="6" name="Slide Number Placeholder 4">
            <a:extLst>
              <a:ext uri="{FF2B5EF4-FFF2-40B4-BE49-F238E27FC236}">
                <a16:creationId xmlns:a16="http://schemas.microsoft.com/office/drawing/2014/main" id="{FEF64F82-60DE-4C58-A65B-D99920DC186D}"/>
              </a:ext>
            </a:extLst>
          </p:cNvPr>
          <p:cNvSpPr>
            <a:spLocks noGrp="1"/>
          </p:cNvSpPr>
          <p:nvPr>
            <p:ph type="sldNum" sz="quarter" idx="12"/>
          </p:nvPr>
        </p:nvSpPr>
        <p:spPr>
          <a:xfrm>
            <a:off x="10494159" y="6381736"/>
            <a:ext cx="1222248" cy="247664"/>
          </a:xfrm>
        </p:spPr>
        <p:txBody>
          <a:bodyPr/>
          <a:lstStyle/>
          <a:p>
            <a:fld id="{4A217ABC-3BCB-4F47-AC3C-9D5177951563}" type="slidenum">
              <a:rPr lang="en-US" smtClean="0"/>
              <a:pPr/>
              <a:t>‹#›</a:t>
            </a:fld>
            <a:endParaRPr lang="en-US"/>
          </a:p>
        </p:txBody>
      </p:sp>
    </p:spTree>
    <p:extLst>
      <p:ext uri="{BB962C8B-B14F-4D97-AF65-F5344CB8AC3E}">
        <p14:creationId xmlns:p14="http://schemas.microsoft.com/office/powerpoint/2010/main" val="1103494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4 - Content - Speaker Bio">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374A78C-4230-4A94-84C4-60DD93C2571E}"/>
              </a:ext>
            </a:extLst>
          </p:cNvPr>
          <p:cNvSpPr>
            <a:spLocks noGrp="1"/>
          </p:cNvSpPr>
          <p:nvPr>
            <p:ph type="title" hasCustomPrompt="1"/>
          </p:nvPr>
        </p:nvSpPr>
        <p:spPr>
          <a:xfrm>
            <a:off x="685800" y="777240"/>
            <a:ext cx="10972800" cy="512064"/>
          </a:xfrm>
          <a:prstGeom prst="rect">
            <a:avLst/>
          </a:prstGeom>
        </p:spPr>
        <p:txBody>
          <a:bodyPr/>
          <a:lstStyle>
            <a:lvl1pPr algn="l">
              <a:defRPr lang="en-US" sz="3600" b="1" i="0" kern="1200" dirty="0">
                <a:solidFill>
                  <a:srgbClr val="073759"/>
                </a:solidFill>
                <a:latin typeface="Source Sans Pro" panose="020B0503030403020204" pitchFamily="34" charset="0"/>
                <a:ea typeface="Source Sans Pro" panose="020B0503030403020204" pitchFamily="34" charset="0"/>
                <a:cs typeface="+mn-cs"/>
              </a:defRPr>
            </a:lvl1pPr>
          </a:lstStyle>
          <a:p>
            <a:pPr lvl="0"/>
            <a:r>
              <a:rPr lang="en-US"/>
              <a:t>Bio Slide Name Text, Do Not Resize, 1 line</a:t>
            </a:r>
          </a:p>
        </p:txBody>
      </p:sp>
      <p:sp>
        <p:nvSpPr>
          <p:cNvPr id="4" name="Text Placeholder 2">
            <a:extLst>
              <a:ext uri="{FF2B5EF4-FFF2-40B4-BE49-F238E27FC236}">
                <a16:creationId xmlns:a16="http://schemas.microsoft.com/office/drawing/2014/main" id="{AF0D0860-DEC3-3BC7-75A9-27E92F3CF757}"/>
              </a:ext>
            </a:extLst>
          </p:cNvPr>
          <p:cNvSpPr>
            <a:spLocks noGrp="1"/>
          </p:cNvSpPr>
          <p:nvPr>
            <p:ph type="body" sz="quarter" idx="15" hasCustomPrompt="1"/>
          </p:nvPr>
        </p:nvSpPr>
        <p:spPr>
          <a:xfrm>
            <a:off x="685800" y="1321677"/>
            <a:ext cx="7086600" cy="507123"/>
          </a:xfrm>
          <a:prstGeom prst="rect">
            <a:avLst/>
          </a:prstGeom>
        </p:spPr>
        <p:txBody>
          <a:bodyPr/>
          <a:lstStyle>
            <a:lvl1pPr marL="0" indent="0">
              <a:buNone/>
              <a:defRPr sz="1800" b="0" i="0">
                <a:solidFill>
                  <a:srgbClr val="737577"/>
                </a:solidFill>
                <a:latin typeface="Source Sans Pro Semibold" panose="020B0503030403020204" pitchFamily="34" charset="0"/>
              </a:defRPr>
            </a:lvl1pPr>
          </a:lstStyle>
          <a:p>
            <a:pPr lvl="0"/>
            <a:r>
              <a:rPr lang="en-US"/>
              <a:t>Speaker Title</a:t>
            </a:r>
          </a:p>
        </p:txBody>
      </p:sp>
      <p:sp>
        <p:nvSpPr>
          <p:cNvPr id="5" name="Picture Placeholder 3">
            <a:extLst>
              <a:ext uri="{FF2B5EF4-FFF2-40B4-BE49-F238E27FC236}">
                <a16:creationId xmlns:a16="http://schemas.microsoft.com/office/drawing/2014/main" id="{314C1941-CA52-D1F9-33CD-1843394659D8}"/>
              </a:ext>
            </a:extLst>
          </p:cNvPr>
          <p:cNvSpPr>
            <a:spLocks noGrp="1"/>
          </p:cNvSpPr>
          <p:nvPr>
            <p:ph type="pic" sz="quarter" idx="10"/>
          </p:nvPr>
        </p:nvSpPr>
        <p:spPr>
          <a:xfrm>
            <a:off x="7934528" y="1944429"/>
            <a:ext cx="3657600" cy="3657600"/>
          </a:xfrm>
          <a:prstGeom prst="ellipse">
            <a:avLst/>
          </a:prstGeom>
        </p:spPr>
        <p:txBody>
          <a:bodyPr/>
          <a:lstStyle>
            <a:lvl1pPr>
              <a:defRPr b="0" i="0">
                <a:latin typeface="Source Sans Pro" panose="020B0503030403020204" pitchFamily="34" charset="0"/>
              </a:defRPr>
            </a:lvl1pPr>
          </a:lstStyle>
          <a:p>
            <a:endParaRPr lang="en-US"/>
          </a:p>
        </p:txBody>
      </p:sp>
      <p:sp>
        <p:nvSpPr>
          <p:cNvPr id="10" name="Content Placeholder 4">
            <a:extLst>
              <a:ext uri="{FF2B5EF4-FFF2-40B4-BE49-F238E27FC236}">
                <a16:creationId xmlns:a16="http://schemas.microsoft.com/office/drawing/2014/main" id="{7286CC6D-4B31-4ED1-AD46-ACA924F309DA}"/>
              </a:ext>
            </a:extLst>
          </p:cNvPr>
          <p:cNvSpPr>
            <a:spLocks noGrp="1"/>
          </p:cNvSpPr>
          <p:nvPr>
            <p:ph idx="11" hasCustomPrompt="1"/>
          </p:nvPr>
        </p:nvSpPr>
        <p:spPr>
          <a:xfrm>
            <a:off x="685800" y="1947672"/>
            <a:ext cx="7086600" cy="3995928"/>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619316B9-6C9A-B493-586D-BC06AC4EC64B}"/>
              </a:ext>
            </a:extLst>
          </p:cNvPr>
          <p:cNvSpPr>
            <a:spLocks noGrp="1"/>
          </p:cNvSpPr>
          <p:nvPr>
            <p:ph type="sldNum" sz="quarter" idx="14"/>
          </p:nvPr>
        </p:nvSpPr>
        <p:spPr/>
        <p:txBody>
          <a:bodyPr/>
          <a:lstStyle/>
          <a:p>
            <a:fld id="{4A217ABC-3BCB-4F47-AC3C-9D5177951563}" type="slidenum">
              <a:rPr lang="en-US" smtClean="0"/>
              <a:pPr/>
              <a:t>‹#›</a:t>
            </a:fld>
            <a:endParaRPr lang="en-US"/>
          </a:p>
        </p:txBody>
      </p:sp>
    </p:spTree>
    <p:extLst>
      <p:ext uri="{BB962C8B-B14F-4D97-AF65-F5344CB8AC3E}">
        <p14:creationId xmlns:p14="http://schemas.microsoft.com/office/powerpoint/2010/main" val="4124233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5 - Content - Two Columns">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B71B823-2CF7-4496-BAC1-DB1F9A6E0B97}"/>
              </a:ext>
            </a:extLst>
          </p:cNvPr>
          <p:cNvSpPr>
            <a:spLocks noGrp="1"/>
          </p:cNvSpPr>
          <p:nvPr>
            <p:ph type="title" hasCustomPrompt="1"/>
          </p:nvPr>
        </p:nvSpPr>
        <p:spPr>
          <a:xfrm>
            <a:off x="685800" y="777240"/>
            <a:ext cx="10972800" cy="1051560"/>
          </a:xfrm>
          <a:prstGeom prst="rect">
            <a:avLst/>
          </a:prstGeom>
        </p:spPr>
        <p:txBody>
          <a:bodyPr/>
          <a:lstStyle>
            <a:lvl1pPr algn="l">
              <a:defRPr lang="en-US" sz="3600" b="1" i="0" kern="1200" dirty="0">
                <a:solidFill>
                  <a:srgbClr val="073759"/>
                </a:solidFill>
                <a:latin typeface="Source Sans Pro" panose="020B0503030403020204" pitchFamily="34" charset="0"/>
                <a:ea typeface="Source Sans Pro" panose="020B0503030403020204" pitchFamily="34" charset="0"/>
                <a:cs typeface="+mn-cs"/>
              </a:defRPr>
            </a:lvl1pPr>
          </a:lstStyle>
          <a:p>
            <a:pPr lvl="0"/>
            <a:r>
              <a:rPr lang="en-US"/>
              <a:t>Content Slide Heading Text, Do Not Resize</a:t>
            </a:r>
            <a:br>
              <a:rPr lang="en-US"/>
            </a:br>
            <a:r>
              <a:rPr lang="en-US"/>
              <a:t>Two Lines of Text OK if Necessary</a:t>
            </a:r>
          </a:p>
        </p:txBody>
      </p:sp>
      <p:sp>
        <p:nvSpPr>
          <p:cNvPr id="10" name="Content Placeholder 2">
            <a:extLst>
              <a:ext uri="{FF2B5EF4-FFF2-40B4-BE49-F238E27FC236}">
                <a16:creationId xmlns:a16="http://schemas.microsoft.com/office/drawing/2014/main" id="{7286CC6D-4B31-4ED1-AD46-ACA924F309DA}"/>
              </a:ext>
            </a:extLst>
          </p:cNvPr>
          <p:cNvSpPr>
            <a:spLocks noGrp="1"/>
          </p:cNvSpPr>
          <p:nvPr>
            <p:ph idx="11" hasCustomPrompt="1"/>
          </p:nvPr>
        </p:nvSpPr>
        <p:spPr>
          <a:xfrm>
            <a:off x="685800" y="1947672"/>
            <a:ext cx="5410200" cy="3995928"/>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AF940A08-2128-4454-8A6E-939F51C713E7}"/>
              </a:ext>
            </a:extLst>
          </p:cNvPr>
          <p:cNvSpPr>
            <a:spLocks noGrp="1"/>
          </p:cNvSpPr>
          <p:nvPr>
            <p:ph idx="12" hasCustomPrompt="1"/>
          </p:nvPr>
        </p:nvSpPr>
        <p:spPr>
          <a:xfrm>
            <a:off x="6172200" y="1947672"/>
            <a:ext cx="5410200" cy="3995928"/>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4">
            <a:extLst>
              <a:ext uri="{FF2B5EF4-FFF2-40B4-BE49-F238E27FC236}">
                <a16:creationId xmlns:a16="http://schemas.microsoft.com/office/drawing/2014/main" id="{619316B9-6C9A-B493-586D-BC06AC4EC64B}"/>
              </a:ext>
            </a:extLst>
          </p:cNvPr>
          <p:cNvSpPr>
            <a:spLocks noGrp="1"/>
          </p:cNvSpPr>
          <p:nvPr>
            <p:ph type="sldNum" sz="quarter" idx="14"/>
          </p:nvPr>
        </p:nvSpPr>
        <p:spPr/>
        <p:txBody>
          <a:bodyPr/>
          <a:lstStyle/>
          <a:p>
            <a:fld id="{4A217ABC-3BCB-4F47-AC3C-9D5177951563}" type="slidenum">
              <a:rPr lang="en-US" smtClean="0"/>
              <a:pPr/>
              <a:t>‹#›</a:t>
            </a:fld>
            <a:endParaRPr lang="en-US"/>
          </a:p>
        </p:txBody>
      </p:sp>
    </p:spTree>
    <p:extLst>
      <p:ext uri="{BB962C8B-B14F-4D97-AF65-F5344CB8AC3E}">
        <p14:creationId xmlns:p14="http://schemas.microsoft.com/office/powerpoint/2010/main" val="1376082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6 - Content - Comparis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62DFA54-A328-4D44-B1EB-7132BD99A1DB}"/>
              </a:ext>
            </a:extLst>
          </p:cNvPr>
          <p:cNvSpPr>
            <a:spLocks noGrp="1"/>
          </p:cNvSpPr>
          <p:nvPr>
            <p:ph type="title" hasCustomPrompt="1"/>
          </p:nvPr>
        </p:nvSpPr>
        <p:spPr>
          <a:xfrm>
            <a:off x="685800" y="777240"/>
            <a:ext cx="10972800" cy="1051560"/>
          </a:xfrm>
          <a:prstGeom prst="rect">
            <a:avLst/>
          </a:prstGeom>
        </p:spPr>
        <p:txBody>
          <a:bodyPr/>
          <a:lstStyle>
            <a:lvl1pPr algn="l">
              <a:defRPr lang="en-US" sz="3600" b="1" i="0" kern="1200" dirty="0">
                <a:solidFill>
                  <a:srgbClr val="073759"/>
                </a:solidFill>
                <a:latin typeface="Source Sans Pro" panose="020B0503030403020204" pitchFamily="34" charset="0"/>
                <a:ea typeface="Source Sans Pro" panose="020B0503030403020204" pitchFamily="34" charset="0"/>
                <a:cs typeface="+mn-cs"/>
              </a:defRPr>
            </a:lvl1pPr>
          </a:lstStyle>
          <a:p>
            <a:pPr lvl="0"/>
            <a:r>
              <a:rPr lang="en-US"/>
              <a:t>Content Slide Heading Text, Do Not Resize</a:t>
            </a:r>
            <a:br>
              <a:rPr lang="en-US"/>
            </a:br>
            <a:r>
              <a:rPr lang="en-US"/>
              <a:t>Two Lines of Text OK if Necessary</a:t>
            </a:r>
          </a:p>
        </p:txBody>
      </p:sp>
      <p:sp>
        <p:nvSpPr>
          <p:cNvPr id="3" name="Text Placeholder 2">
            <a:extLst>
              <a:ext uri="{FF2B5EF4-FFF2-40B4-BE49-F238E27FC236}">
                <a16:creationId xmlns:a16="http://schemas.microsoft.com/office/drawing/2014/main" id="{B915C43E-AC43-4B78-B005-2E8338025BB1}"/>
              </a:ext>
            </a:extLst>
          </p:cNvPr>
          <p:cNvSpPr>
            <a:spLocks noGrp="1"/>
          </p:cNvSpPr>
          <p:nvPr>
            <p:ph type="body" idx="1" hasCustomPrompt="1"/>
          </p:nvPr>
        </p:nvSpPr>
        <p:spPr>
          <a:xfrm>
            <a:off x="685800" y="1947672"/>
            <a:ext cx="5394960" cy="447675"/>
          </a:xfrm>
          <a:prstGeom prst="rect">
            <a:avLst/>
          </a:prstGeom>
        </p:spPr>
        <p:txBody>
          <a:bodyPr anchor="b"/>
          <a:lstStyle>
            <a:lvl1pPr marL="0" indent="0">
              <a:buNone/>
              <a:defRPr sz="2400" b="0" i="0">
                <a:latin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12" name="Content Placeholder 3">
            <a:extLst>
              <a:ext uri="{FF2B5EF4-FFF2-40B4-BE49-F238E27FC236}">
                <a16:creationId xmlns:a16="http://schemas.microsoft.com/office/drawing/2014/main" id="{2D46E1EB-E55C-4927-A124-DE115DDC06F1}"/>
              </a:ext>
            </a:extLst>
          </p:cNvPr>
          <p:cNvSpPr>
            <a:spLocks noGrp="1"/>
          </p:cNvSpPr>
          <p:nvPr>
            <p:ph idx="12" hasCustomPrompt="1"/>
          </p:nvPr>
        </p:nvSpPr>
        <p:spPr>
          <a:xfrm>
            <a:off x="685799" y="2395347"/>
            <a:ext cx="5394960" cy="3548253"/>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A52F0A-6B4C-47F0-9293-5096A2DEE5E2}"/>
              </a:ext>
            </a:extLst>
          </p:cNvPr>
          <p:cNvSpPr>
            <a:spLocks noGrp="1"/>
          </p:cNvSpPr>
          <p:nvPr>
            <p:ph type="body" sz="quarter" idx="3" hasCustomPrompt="1"/>
          </p:nvPr>
        </p:nvSpPr>
        <p:spPr>
          <a:xfrm>
            <a:off x="6267270" y="1947672"/>
            <a:ext cx="5394960" cy="447676"/>
          </a:xfrm>
          <a:prstGeom prst="rect">
            <a:avLst/>
          </a:prstGeom>
        </p:spPr>
        <p:txBody>
          <a:bodyPr anchor="b"/>
          <a:lstStyle>
            <a:lvl1pPr marL="0" indent="0">
              <a:buNone/>
              <a:defRPr sz="2400" b="0" i="0">
                <a:latin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13" name="Content Placeholder 5">
            <a:extLst>
              <a:ext uri="{FF2B5EF4-FFF2-40B4-BE49-F238E27FC236}">
                <a16:creationId xmlns:a16="http://schemas.microsoft.com/office/drawing/2014/main" id="{EE54E60A-6A43-4EFD-9F38-EF6901AE3700}"/>
              </a:ext>
            </a:extLst>
          </p:cNvPr>
          <p:cNvSpPr>
            <a:spLocks noGrp="1"/>
          </p:cNvSpPr>
          <p:nvPr>
            <p:ph idx="13" hasCustomPrompt="1"/>
          </p:nvPr>
        </p:nvSpPr>
        <p:spPr>
          <a:xfrm>
            <a:off x="6263640" y="2395347"/>
            <a:ext cx="5394960" cy="3548253"/>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6">
            <a:extLst>
              <a:ext uri="{FF2B5EF4-FFF2-40B4-BE49-F238E27FC236}">
                <a16:creationId xmlns:a16="http://schemas.microsoft.com/office/drawing/2014/main" id="{8B3834EE-BB8D-48FC-BBD4-83C66929E5C7}"/>
              </a:ext>
            </a:extLst>
          </p:cNvPr>
          <p:cNvSpPr>
            <a:spLocks noGrp="1"/>
          </p:cNvSpPr>
          <p:nvPr>
            <p:ph type="sldNum" sz="quarter" idx="14"/>
          </p:nvPr>
        </p:nvSpPr>
        <p:spPr>
          <a:xfrm>
            <a:off x="10494159" y="6381736"/>
            <a:ext cx="1222248" cy="247664"/>
          </a:xfrm>
        </p:spPr>
        <p:txBody>
          <a:bodyPr/>
          <a:lstStyle/>
          <a:p>
            <a:fld id="{4A217ABC-3BCB-4F47-AC3C-9D5177951563}" type="slidenum">
              <a:rPr lang="en-US" smtClean="0"/>
              <a:pPr/>
              <a:t>‹#›</a:t>
            </a:fld>
            <a:endParaRPr lang="en-US"/>
          </a:p>
        </p:txBody>
      </p:sp>
    </p:spTree>
    <p:extLst>
      <p:ext uri="{BB962C8B-B14F-4D97-AF65-F5344CB8AC3E}">
        <p14:creationId xmlns:p14="http://schemas.microsoft.com/office/powerpoint/2010/main" val="13001941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7 - Content - Pic with attribution, lef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F85A425-1D60-4DAE-ABB1-08A1922DFE27}"/>
              </a:ext>
            </a:extLst>
          </p:cNvPr>
          <p:cNvSpPr>
            <a:spLocks noGrp="1"/>
          </p:cNvSpPr>
          <p:nvPr>
            <p:ph type="title" hasCustomPrompt="1"/>
          </p:nvPr>
        </p:nvSpPr>
        <p:spPr>
          <a:xfrm>
            <a:off x="685800" y="777240"/>
            <a:ext cx="10972800" cy="1051560"/>
          </a:xfrm>
          <a:prstGeom prst="rect">
            <a:avLst/>
          </a:prstGeom>
        </p:spPr>
        <p:txBody>
          <a:bodyPr/>
          <a:lstStyle>
            <a:lvl1pPr algn="l">
              <a:defRPr lang="en-US" sz="3600" b="1" i="0" kern="1200" dirty="0">
                <a:solidFill>
                  <a:srgbClr val="073759"/>
                </a:solidFill>
                <a:latin typeface="Source Sans Pro" panose="020B0503030403020204" pitchFamily="34" charset="0"/>
                <a:ea typeface="Source Sans Pro" panose="020B0503030403020204" pitchFamily="34" charset="0"/>
                <a:cs typeface="+mn-cs"/>
              </a:defRPr>
            </a:lvl1pPr>
          </a:lstStyle>
          <a:p>
            <a:pPr lvl="0"/>
            <a:r>
              <a:rPr lang="en-US"/>
              <a:t>Content Slide Heading Text, Do Not Resize</a:t>
            </a:r>
            <a:br>
              <a:rPr lang="en-US"/>
            </a:br>
            <a:r>
              <a:rPr lang="en-US"/>
              <a:t>Two Lines of Text OK if Necessary</a:t>
            </a:r>
          </a:p>
        </p:txBody>
      </p:sp>
      <p:sp>
        <p:nvSpPr>
          <p:cNvPr id="5" name="Picture Placeholder 2">
            <a:extLst>
              <a:ext uri="{FF2B5EF4-FFF2-40B4-BE49-F238E27FC236}">
                <a16:creationId xmlns:a16="http://schemas.microsoft.com/office/drawing/2014/main" id="{A3AAAB36-FEBD-4FD1-98A1-6E7F8980FF2F}"/>
              </a:ext>
            </a:extLst>
          </p:cNvPr>
          <p:cNvSpPr>
            <a:spLocks noGrp="1"/>
          </p:cNvSpPr>
          <p:nvPr>
            <p:ph type="pic" sz="quarter" idx="11"/>
          </p:nvPr>
        </p:nvSpPr>
        <p:spPr>
          <a:xfrm>
            <a:off x="685800" y="1947672"/>
            <a:ext cx="5334000" cy="3462528"/>
          </a:xfrm>
          <a:prstGeom prst="rect">
            <a:avLst/>
          </a:prstGeom>
        </p:spPr>
        <p:txBody>
          <a:bodyPr/>
          <a:lstStyle>
            <a:lvl1pPr>
              <a:defRPr b="0" i="0">
                <a:latin typeface="Source Sans Pro" panose="020B0503030403020204" pitchFamily="34" charset="0"/>
              </a:defRPr>
            </a:lvl1pPr>
          </a:lstStyle>
          <a:p>
            <a:endParaRPr lang="en-US"/>
          </a:p>
        </p:txBody>
      </p:sp>
      <p:sp>
        <p:nvSpPr>
          <p:cNvPr id="9" name="Text Placeholder 3">
            <a:extLst>
              <a:ext uri="{FF2B5EF4-FFF2-40B4-BE49-F238E27FC236}">
                <a16:creationId xmlns:a16="http://schemas.microsoft.com/office/drawing/2014/main" id="{A9D38A98-7BD3-467C-BBB7-D41B920CAAFF}"/>
              </a:ext>
            </a:extLst>
          </p:cNvPr>
          <p:cNvSpPr>
            <a:spLocks noGrp="1"/>
          </p:cNvSpPr>
          <p:nvPr>
            <p:ph type="body" sz="quarter" idx="13" hasCustomPrompt="1"/>
          </p:nvPr>
        </p:nvSpPr>
        <p:spPr>
          <a:xfrm>
            <a:off x="685800" y="5410200"/>
            <a:ext cx="5334000" cy="533400"/>
          </a:xfrm>
          <a:prstGeom prst="rect">
            <a:avLst/>
          </a:prstGeom>
        </p:spPr>
        <p:txBody>
          <a:bodyPr/>
          <a:lstStyle>
            <a:lvl1pPr marL="0" indent="0">
              <a:buNone/>
              <a:defRPr sz="2000" b="0" i="0">
                <a:latin typeface="Source Sans Pro" panose="020B0503030403020204" pitchFamily="34" charset="0"/>
              </a:defRPr>
            </a:lvl1pPr>
          </a:lstStyle>
          <a:p>
            <a:pPr lvl="0"/>
            <a:r>
              <a:rPr lang="en-US"/>
              <a:t>Attribution, caption, or both</a:t>
            </a:r>
          </a:p>
        </p:txBody>
      </p:sp>
      <p:sp>
        <p:nvSpPr>
          <p:cNvPr id="11" name="Content Placeholder 4">
            <a:extLst>
              <a:ext uri="{FF2B5EF4-FFF2-40B4-BE49-F238E27FC236}">
                <a16:creationId xmlns:a16="http://schemas.microsoft.com/office/drawing/2014/main" id="{36CEC7BC-F243-4114-A99A-ED9C20333753}"/>
              </a:ext>
            </a:extLst>
          </p:cNvPr>
          <p:cNvSpPr>
            <a:spLocks noGrp="1"/>
          </p:cNvSpPr>
          <p:nvPr>
            <p:ph idx="12" hasCustomPrompt="1"/>
          </p:nvPr>
        </p:nvSpPr>
        <p:spPr>
          <a:xfrm>
            <a:off x="6172200" y="1947672"/>
            <a:ext cx="5486400" cy="3995928"/>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CC754BC7-D89B-4C33-B66E-403C17197EB1}"/>
              </a:ext>
            </a:extLst>
          </p:cNvPr>
          <p:cNvSpPr>
            <a:spLocks noGrp="1"/>
          </p:cNvSpPr>
          <p:nvPr>
            <p:ph type="sldNum" sz="quarter" idx="14"/>
          </p:nvPr>
        </p:nvSpPr>
        <p:spPr>
          <a:xfrm>
            <a:off x="10494159" y="6381736"/>
            <a:ext cx="1222248" cy="247664"/>
          </a:xfrm>
        </p:spPr>
        <p:txBody>
          <a:bodyPr/>
          <a:lstStyle/>
          <a:p>
            <a:fld id="{4A217ABC-3BCB-4F47-AC3C-9D5177951563}" type="slidenum">
              <a:rPr lang="en-US" smtClean="0"/>
              <a:pPr/>
              <a:t>‹#›</a:t>
            </a:fld>
            <a:endParaRPr lang="en-US"/>
          </a:p>
        </p:txBody>
      </p:sp>
    </p:spTree>
    <p:extLst>
      <p:ext uri="{BB962C8B-B14F-4D97-AF65-F5344CB8AC3E}">
        <p14:creationId xmlns:p14="http://schemas.microsoft.com/office/powerpoint/2010/main" val="2875883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8 - Content - Pic with attribution, righ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4CA32B0-92AE-45B3-875D-05DF5DE078F3}"/>
              </a:ext>
            </a:extLst>
          </p:cNvPr>
          <p:cNvSpPr>
            <a:spLocks noGrp="1"/>
          </p:cNvSpPr>
          <p:nvPr>
            <p:ph type="title" hasCustomPrompt="1"/>
          </p:nvPr>
        </p:nvSpPr>
        <p:spPr>
          <a:xfrm>
            <a:off x="685800" y="777240"/>
            <a:ext cx="10972800" cy="1051560"/>
          </a:xfrm>
          <a:prstGeom prst="rect">
            <a:avLst/>
          </a:prstGeom>
        </p:spPr>
        <p:txBody>
          <a:bodyPr/>
          <a:lstStyle>
            <a:lvl1pPr algn="l">
              <a:defRPr lang="en-US" sz="3600" b="1" i="0" kern="1200" dirty="0">
                <a:solidFill>
                  <a:srgbClr val="073759"/>
                </a:solidFill>
                <a:latin typeface="Source Sans Pro" panose="020B0503030403020204" pitchFamily="34" charset="0"/>
                <a:ea typeface="Source Sans Pro" panose="020B0503030403020204" pitchFamily="34" charset="0"/>
                <a:cs typeface="+mn-cs"/>
              </a:defRPr>
            </a:lvl1pPr>
          </a:lstStyle>
          <a:p>
            <a:pPr lvl="0"/>
            <a:r>
              <a:rPr lang="en-US"/>
              <a:t>Content Slide Heading Text, Do Not Resize</a:t>
            </a:r>
            <a:br>
              <a:rPr lang="en-US"/>
            </a:br>
            <a:r>
              <a:rPr lang="en-US"/>
              <a:t>Two Lines of Text OK if Necessary</a:t>
            </a:r>
          </a:p>
        </p:txBody>
      </p:sp>
      <p:sp>
        <p:nvSpPr>
          <p:cNvPr id="11" name="Content Placeholder 2">
            <a:extLst>
              <a:ext uri="{FF2B5EF4-FFF2-40B4-BE49-F238E27FC236}">
                <a16:creationId xmlns:a16="http://schemas.microsoft.com/office/drawing/2014/main" id="{B98B3BC5-A6CA-4313-B898-F6012DFF30EC}"/>
              </a:ext>
            </a:extLst>
          </p:cNvPr>
          <p:cNvSpPr>
            <a:spLocks noGrp="1"/>
          </p:cNvSpPr>
          <p:nvPr>
            <p:ph idx="11" hasCustomPrompt="1"/>
          </p:nvPr>
        </p:nvSpPr>
        <p:spPr>
          <a:xfrm>
            <a:off x="683172" y="1947672"/>
            <a:ext cx="5181600" cy="3938121"/>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Picture Placeholder 3">
            <a:extLst>
              <a:ext uri="{FF2B5EF4-FFF2-40B4-BE49-F238E27FC236}">
                <a16:creationId xmlns:a16="http://schemas.microsoft.com/office/drawing/2014/main" id="{F16E91E8-B9C5-4949-A876-0D13E837EA0C}"/>
              </a:ext>
            </a:extLst>
          </p:cNvPr>
          <p:cNvSpPr>
            <a:spLocks noGrp="1"/>
          </p:cNvSpPr>
          <p:nvPr>
            <p:ph type="pic" sz="quarter" idx="12" hasCustomPrompt="1"/>
          </p:nvPr>
        </p:nvSpPr>
        <p:spPr>
          <a:xfrm>
            <a:off x="6028786" y="1947672"/>
            <a:ext cx="5629814" cy="3523593"/>
          </a:xfrm>
          <a:prstGeom prst="rect">
            <a:avLst/>
          </a:prstGeom>
        </p:spPr>
        <p:txBody>
          <a:bodyPr/>
          <a:lstStyle>
            <a:lvl1pPr marL="0" indent="0">
              <a:buNone/>
              <a:defRPr b="0" i="0">
                <a:latin typeface="Source Sans Pro" panose="020B0503030403020204" pitchFamily="34" charset="0"/>
              </a:defRPr>
            </a:lvl1pPr>
          </a:lstStyle>
          <a:p>
            <a:r>
              <a:rPr lang="en-US"/>
              <a:t>Image</a:t>
            </a:r>
          </a:p>
        </p:txBody>
      </p:sp>
      <p:sp>
        <p:nvSpPr>
          <p:cNvPr id="9" name="Text Placeholder 4">
            <a:extLst>
              <a:ext uri="{FF2B5EF4-FFF2-40B4-BE49-F238E27FC236}">
                <a16:creationId xmlns:a16="http://schemas.microsoft.com/office/drawing/2014/main" id="{1E2F1DAF-C261-43BE-9483-CE4C7A71FDB6}"/>
              </a:ext>
            </a:extLst>
          </p:cNvPr>
          <p:cNvSpPr>
            <a:spLocks noGrp="1"/>
          </p:cNvSpPr>
          <p:nvPr>
            <p:ph type="body" sz="quarter" idx="13" hasCustomPrompt="1"/>
          </p:nvPr>
        </p:nvSpPr>
        <p:spPr>
          <a:xfrm>
            <a:off x="6028786" y="5471265"/>
            <a:ext cx="5629814" cy="414528"/>
          </a:xfrm>
          <a:prstGeom prst="rect">
            <a:avLst/>
          </a:prstGeom>
        </p:spPr>
        <p:txBody>
          <a:bodyPr/>
          <a:lstStyle>
            <a:lvl1pPr marL="0" indent="0">
              <a:buNone/>
              <a:defRPr sz="2000" b="0" i="0">
                <a:latin typeface="Source Sans Pro" panose="020B0503030403020204" pitchFamily="34" charset="0"/>
              </a:defRPr>
            </a:lvl1pPr>
          </a:lstStyle>
          <a:p>
            <a:pPr lvl="0"/>
            <a:r>
              <a:rPr lang="en-US"/>
              <a:t>Attribution, caption, or both</a:t>
            </a:r>
          </a:p>
        </p:txBody>
      </p:sp>
      <p:sp>
        <p:nvSpPr>
          <p:cNvPr id="8" name="Slide Number Placeholder 5">
            <a:extLst>
              <a:ext uri="{FF2B5EF4-FFF2-40B4-BE49-F238E27FC236}">
                <a16:creationId xmlns:a16="http://schemas.microsoft.com/office/drawing/2014/main" id="{C277E746-D935-42BD-B47B-80BDBC45C903}"/>
              </a:ext>
            </a:extLst>
          </p:cNvPr>
          <p:cNvSpPr>
            <a:spLocks noGrp="1"/>
          </p:cNvSpPr>
          <p:nvPr>
            <p:ph type="sldNum" sz="quarter" idx="14"/>
          </p:nvPr>
        </p:nvSpPr>
        <p:spPr>
          <a:xfrm>
            <a:off x="10494159" y="6381736"/>
            <a:ext cx="1222248" cy="247664"/>
          </a:xfrm>
        </p:spPr>
        <p:txBody>
          <a:bodyPr/>
          <a:lstStyle/>
          <a:p>
            <a:fld id="{4A217ABC-3BCB-4F47-AC3C-9D5177951563}" type="slidenum">
              <a:rPr lang="en-US" smtClean="0"/>
              <a:pPr/>
              <a:t>‹#›</a:t>
            </a:fld>
            <a:endParaRPr lang="en-US"/>
          </a:p>
        </p:txBody>
      </p:sp>
    </p:spTree>
    <p:extLst>
      <p:ext uri="{BB962C8B-B14F-4D97-AF65-F5344CB8AC3E}">
        <p14:creationId xmlns:p14="http://schemas.microsoft.com/office/powerpoint/2010/main" val="1257225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9 - Content - Three Column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4701EDE-C3D1-4390-9206-337A636336FB}"/>
              </a:ext>
            </a:extLst>
          </p:cNvPr>
          <p:cNvSpPr>
            <a:spLocks noGrp="1"/>
          </p:cNvSpPr>
          <p:nvPr>
            <p:ph type="title" hasCustomPrompt="1"/>
          </p:nvPr>
        </p:nvSpPr>
        <p:spPr>
          <a:xfrm>
            <a:off x="685800" y="777240"/>
            <a:ext cx="10972800" cy="1051560"/>
          </a:xfrm>
          <a:prstGeom prst="rect">
            <a:avLst/>
          </a:prstGeom>
        </p:spPr>
        <p:txBody>
          <a:bodyPr/>
          <a:lstStyle>
            <a:lvl1pPr algn="l">
              <a:defRPr lang="en-US" sz="3600" b="1" i="0" kern="1200" dirty="0">
                <a:solidFill>
                  <a:srgbClr val="073759"/>
                </a:solidFill>
                <a:latin typeface="Source Sans Pro" panose="020B0503030403020204" pitchFamily="34" charset="0"/>
                <a:ea typeface="Source Sans Pro" panose="020B0503030403020204" pitchFamily="34" charset="0"/>
                <a:cs typeface="+mn-cs"/>
              </a:defRPr>
            </a:lvl1pPr>
          </a:lstStyle>
          <a:p>
            <a:pPr lvl="0"/>
            <a:r>
              <a:rPr lang="en-US"/>
              <a:t>Content Slide Heading Text, Do Not Resize</a:t>
            </a:r>
            <a:br>
              <a:rPr lang="en-US"/>
            </a:br>
            <a:r>
              <a:rPr lang="en-US"/>
              <a:t>Two Lines of Text OK if Necessary</a:t>
            </a:r>
          </a:p>
        </p:txBody>
      </p:sp>
      <p:sp>
        <p:nvSpPr>
          <p:cNvPr id="10" name="Content Placeholder 2">
            <a:extLst>
              <a:ext uri="{FF2B5EF4-FFF2-40B4-BE49-F238E27FC236}">
                <a16:creationId xmlns:a16="http://schemas.microsoft.com/office/drawing/2014/main" id="{7286CC6D-4B31-4ED1-AD46-ACA924F309DA}"/>
              </a:ext>
            </a:extLst>
          </p:cNvPr>
          <p:cNvSpPr>
            <a:spLocks noGrp="1"/>
          </p:cNvSpPr>
          <p:nvPr>
            <p:ph idx="11" hasCustomPrompt="1"/>
          </p:nvPr>
        </p:nvSpPr>
        <p:spPr>
          <a:xfrm>
            <a:off x="685800" y="1947672"/>
            <a:ext cx="3429000" cy="3995928"/>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AF940A08-2128-4454-8A6E-939F51C713E7}"/>
              </a:ext>
            </a:extLst>
          </p:cNvPr>
          <p:cNvSpPr>
            <a:spLocks noGrp="1"/>
          </p:cNvSpPr>
          <p:nvPr>
            <p:ph idx="12" hasCustomPrompt="1"/>
          </p:nvPr>
        </p:nvSpPr>
        <p:spPr>
          <a:xfrm>
            <a:off x="4417189" y="1947672"/>
            <a:ext cx="3429000" cy="3995928"/>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a:extLst>
              <a:ext uri="{FF2B5EF4-FFF2-40B4-BE49-F238E27FC236}">
                <a16:creationId xmlns:a16="http://schemas.microsoft.com/office/drawing/2014/main" id="{000EA425-D0B3-0554-7947-F6D6F43757EC}"/>
              </a:ext>
            </a:extLst>
          </p:cNvPr>
          <p:cNvSpPr>
            <a:spLocks noGrp="1"/>
          </p:cNvSpPr>
          <p:nvPr>
            <p:ph idx="14" hasCustomPrompt="1"/>
          </p:nvPr>
        </p:nvSpPr>
        <p:spPr>
          <a:xfrm>
            <a:off x="8148578" y="1947672"/>
            <a:ext cx="3510022" cy="3995928"/>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7247C6E-5FCC-4BD3-9026-9A1B92CAB2C8}"/>
              </a:ext>
            </a:extLst>
          </p:cNvPr>
          <p:cNvSpPr>
            <a:spLocks noGrp="1"/>
          </p:cNvSpPr>
          <p:nvPr>
            <p:ph type="sldNum" sz="quarter" idx="15"/>
          </p:nvPr>
        </p:nvSpPr>
        <p:spPr>
          <a:xfrm>
            <a:off x="10494159" y="6381736"/>
            <a:ext cx="1222248" cy="247664"/>
          </a:xfrm>
        </p:spPr>
        <p:txBody>
          <a:bodyPr/>
          <a:lstStyle/>
          <a:p>
            <a:fld id="{4A217ABC-3BCB-4F47-AC3C-9D5177951563}" type="slidenum">
              <a:rPr lang="en-US" smtClean="0"/>
              <a:pPr/>
              <a:t>‹#›</a:t>
            </a:fld>
            <a:endParaRPr lang="en-US"/>
          </a:p>
        </p:txBody>
      </p:sp>
    </p:spTree>
    <p:extLst>
      <p:ext uri="{BB962C8B-B14F-4D97-AF65-F5344CB8AC3E}">
        <p14:creationId xmlns:p14="http://schemas.microsoft.com/office/powerpoint/2010/main" val="30723603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10 - Content - Three Columns Comparison">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29097B4-6CDC-471F-ABEF-713886F7925D}"/>
              </a:ext>
            </a:extLst>
          </p:cNvPr>
          <p:cNvSpPr>
            <a:spLocks noGrp="1"/>
          </p:cNvSpPr>
          <p:nvPr>
            <p:ph type="title" hasCustomPrompt="1"/>
          </p:nvPr>
        </p:nvSpPr>
        <p:spPr>
          <a:xfrm>
            <a:off x="685800" y="777240"/>
            <a:ext cx="10972800" cy="1051560"/>
          </a:xfrm>
          <a:prstGeom prst="rect">
            <a:avLst/>
          </a:prstGeom>
        </p:spPr>
        <p:txBody>
          <a:bodyPr/>
          <a:lstStyle>
            <a:lvl1pPr algn="l">
              <a:defRPr lang="en-US" sz="3600" b="1" i="0" kern="1200" dirty="0">
                <a:solidFill>
                  <a:srgbClr val="073759"/>
                </a:solidFill>
                <a:latin typeface="Source Sans Pro" panose="020B0503030403020204" pitchFamily="34" charset="0"/>
                <a:ea typeface="Source Sans Pro" panose="020B0503030403020204" pitchFamily="34" charset="0"/>
                <a:cs typeface="+mn-cs"/>
              </a:defRPr>
            </a:lvl1pPr>
          </a:lstStyle>
          <a:p>
            <a:pPr lvl="0"/>
            <a:r>
              <a:rPr lang="en-US"/>
              <a:t>Content Slide Heading Text, Do Not Resize</a:t>
            </a:r>
            <a:br>
              <a:rPr lang="en-US"/>
            </a:br>
            <a:r>
              <a:rPr lang="en-US"/>
              <a:t>Two Lines of Text OK if Necessary</a:t>
            </a:r>
          </a:p>
        </p:txBody>
      </p:sp>
      <p:sp>
        <p:nvSpPr>
          <p:cNvPr id="6" name="Text Placeholder 2">
            <a:extLst>
              <a:ext uri="{FF2B5EF4-FFF2-40B4-BE49-F238E27FC236}">
                <a16:creationId xmlns:a16="http://schemas.microsoft.com/office/drawing/2014/main" id="{31BC8AB1-10A2-AF8F-F751-438CB5037E8A}"/>
              </a:ext>
            </a:extLst>
          </p:cNvPr>
          <p:cNvSpPr>
            <a:spLocks noGrp="1"/>
          </p:cNvSpPr>
          <p:nvPr>
            <p:ph type="body" idx="1" hasCustomPrompt="1"/>
          </p:nvPr>
        </p:nvSpPr>
        <p:spPr>
          <a:xfrm>
            <a:off x="685800" y="1947672"/>
            <a:ext cx="3429000" cy="447675"/>
          </a:xfrm>
          <a:prstGeom prst="rect">
            <a:avLst/>
          </a:prstGeom>
        </p:spPr>
        <p:txBody>
          <a:bodyPr anchor="b"/>
          <a:lstStyle>
            <a:lvl1pPr marL="0" indent="0">
              <a:buNone/>
              <a:defRPr sz="2400" b="0" i="0">
                <a:latin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10" name="Content Placeholder 3">
            <a:extLst>
              <a:ext uri="{FF2B5EF4-FFF2-40B4-BE49-F238E27FC236}">
                <a16:creationId xmlns:a16="http://schemas.microsoft.com/office/drawing/2014/main" id="{7286CC6D-4B31-4ED1-AD46-ACA924F309DA}"/>
              </a:ext>
            </a:extLst>
          </p:cNvPr>
          <p:cNvSpPr>
            <a:spLocks noGrp="1"/>
          </p:cNvSpPr>
          <p:nvPr>
            <p:ph idx="11" hasCustomPrompt="1"/>
          </p:nvPr>
        </p:nvSpPr>
        <p:spPr>
          <a:xfrm>
            <a:off x="685800" y="2512327"/>
            <a:ext cx="3429000" cy="3431273"/>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9ACA494F-80AA-0EBF-2DC1-D1A453776D0E}"/>
              </a:ext>
            </a:extLst>
          </p:cNvPr>
          <p:cNvSpPr>
            <a:spLocks noGrp="1"/>
          </p:cNvSpPr>
          <p:nvPr>
            <p:ph type="body" sz="quarter" idx="3" hasCustomPrompt="1"/>
          </p:nvPr>
        </p:nvSpPr>
        <p:spPr>
          <a:xfrm>
            <a:off x="4483100" y="1947672"/>
            <a:ext cx="3429000" cy="447676"/>
          </a:xfrm>
          <a:prstGeom prst="rect">
            <a:avLst/>
          </a:prstGeom>
        </p:spPr>
        <p:txBody>
          <a:bodyPr anchor="b"/>
          <a:lstStyle>
            <a:lvl1pPr marL="0" indent="0">
              <a:buNone/>
              <a:defRPr sz="2400" b="0" i="0">
                <a:latin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12" name="Content Placeholder 5">
            <a:extLst>
              <a:ext uri="{FF2B5EF4-FFF2-40B4-BE49-F238E27FC236}">
                <a16:creationId xmlns:a16="http://schemas.microsoft.com/office/drawing/2014/main" id="{AF940A08-2128-4454-8A6E-939F51C713E7}"/>
              </a:ext>
            </a:extLst>
          </p:cNvPr>
          <p:cNvSpPr>
            <a:spLocks noGrp="1"/>
          </p:cNvSpPr>
          <p:nvPr>
            <p:ph idx="12" hasCustomPrompt="1"/>
          </p:nvPr>
        </p:nvSpPr>
        <p:spPr>
          <a:xfrm>
            <a:off x="4480560" y="2512327"/>
            <a:ext cx="3429000" cy="3431273"/>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8" name="Text Placeholder 6">
            <a:extLst>
              <a:ext uri="{FF2B5EF4-FFF2-40B4-BE49-F238E27FC236}">
                <a16:creationId xmlns:a16="http://schemas.microsoft.com/office/drawing/2014/main" id="{8E9E1424-9B3D-8B5A-4E1D-335B028117D4}"/>
              </a:ext>
            </a:extLst>
          </p:cNvPr>
          <p:cNvSpPr>
            <a:spLocks noGrp="1"/>
          </p:cNvSpPr>
          <p:nvPr>
            <p:ph type="body" sz="quarter" idx="15" hasCustomPrompt="1"/>
          </p:nvPr>
        </p:nvSpPr>
        <p:spPr>
          <a:xfrm>
            <a:off x="8229600" y="1947672"/>
            <a:ext cx="3429000" cy="447676"/>
          </a:xfrm>
          <a:prstGeom prst="rect">
            <a:avLst/>
          </a:prstGeom>
        </p:spPr>
        <p:txBody>
          <a:bodyPr anchor="b"/>
          <a:lstStyle>
            <a:lvl1pPr marL="0" indent="0">
              <a:buNone/>
              <a:defRPr sz="2400" b="0" i="0">
                <a:latin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3" name="Content Placeholder 7">
            <a:extLst>
              <a:ext uri="{FF2B5EF4-FFF2-40B4-BE49-F238E27FC236}">
                <a16:creationId xmlns:a16="http://schemas.microsoft.com/office/drawing/2014/main" id="{000EA425-D0B3-0554-7947-F6D6F43757EC}"/>
              </a:ext>
            </a:extLst>
          </p:cNvPr>
          <p:cNvSpPr>
            <a:spLocks noGrp="1"/>
          </p:cNvSpPr>
          <p:nvPr>
            <p:ph idx="14" hasCustomPrompt="1"/>
          </p:nvPr>
        </p:nvSpPr>
        <p:spPr>
          <a:xfrm>
            <a:off x="8229600" y="2512327"/>
            <a:ext cx="3429000" cy="3431273"/>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20408C5E-9679-4746-A088-14DDB23F6ACF}"/>
              </a:ext>
            </a:extLst>
          </p:cNvPr>
          <p:cNvSpPr>
            <a:spLocks noGrp="1"/>
          </p:cNvSpPr>
          <p:nvPr>
            <p:ph type="sldNum" sz="quarter" idx="16"/>
          </p:nvPr>
        </p:nvSpPr>
        <p:spPr>
          <a:xfrm>
            <a:off x="10494159" y="6381736"/>
            <a:ext cx="1222248" cy="247664"/>
          </a:xfrm>
        </p:spPr>
        <p:txBody>
          <a:bodyPr/>
          <a:lstStyle/>
          <a:p>
            <a:fld id="{4A217ABC-3BCB-4F47-AC3C-9D5177951563}" type="slidenum">
              <a:rPr lang="en-US" smtClean="0"/>
              <a:pPr/>
              <a:t>‹#›</a:t>
            </a:fld>
            <a:endParaRPr lang="en-US"/>
          </a:p>
        </p:txBody>
      </p:sp>
    </p:spTree>
    <p:extLst>
      <p:ext uri="{BB962C8B-B14F-4D97-AF65-F5344CB8AC3E}">
        <p14:creationId xmlns:p14="http://schemas.microsoft.com/office/powerpoint/2010/main" val="3862701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1 - End Content Slide">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38B095-195D-00A5-78FE-BD501C45BCEF}"/>
              </a:ext>
            </a:extLst>
          </p:cNvPr>
          <p:cNvSpPr>
            <a:spLocks noGrp="1"/>
          </p:cNvSpPr>
          <p:nvPr>
            <p:ph type="sldNum" sz="quarter" idx="10"/>
          </p:nvPr>
        </p:nvSpPr>
        <p:spPr/>
        <p:txBody>
          <a:bodyPr/>
          <a:lstStyle/>
          <a:p>
            <a:fld id="{4A217ABC-3BCB-4F47-AC3C-9D5177951563}" type="slidenum">
              <a:rPr lang="en-US" smtClean="0"/>
              <a:pPr/>
              <a:t>‹#›</a:t>
            </a:fld>
            <a:endParaRPr lang="en-US"/>
          </a:p>
        </p:txBody>
      </p:sp>
      <p:sp>
        <p:nvSpPr>
          <p:cNvPr id="6" name="Title 1">
            <a:extLst>
              <a:ext uri="{FF2B5EF4-FFF2-40B4-BE49-F238E27FC236}">
                <a16:creationId xmlns:a16="http://schemas.microsoft.com/office/drawing/2014/main" id="{826BC748-48A9-4C97-A517-65A9DD59A2CC}"/>
              </a:ext>
            </a:extLst>
          </p:cNvPr>
          <p:cNvSpPr>
            <a:spLocks noGrp="1"/>
          </p:cNvSpPr>
          <p:nvPr>
            <p:ph type="title" hasCustomPrompt="1"/>
          </p:nvPr>
        </p:nvSpPr>
        <p:spPr>
          <a:xfrm>
            <a:off x="685800" y="685800"/>
            <a:ext cx="10744200" cy="5029200"/>
          </a:xfrm>
          <a:prstGeom prst="rect">
            <a:avLst/>
          </a:prstGeom>
        </p:spPr>
        <p:txBody>
          <a:bodyPr lIns="0" tIns="0" rIns="0" bIns="0" anchor="ctr" anchorCtr="1"/>
          <a:lstStyle>
            <a:lvl1pPr>
              <a:spcAft>
                <a:spcPts val="0"/>
              </a:spcAft>
              <a:defRPr sz="3600" b="1" i="0">
                <a:latin typeface="Source Sans Pro" panose="020B0503030403020204" pitchFamily="34" charset="0"/>
              </a:defRPr>
            </a:lvl1pPr>
          </a:lstStyle>
          <a:p>
            <a:r>
              <a:rPr lang="en-US"/>
              <a:t>Do Not Resize This Text Box</a:t>
            </a:r>
            <a:br>
              <a:rPr lang="en-US"/>
            </a:br>
            <a:r>
              <a:rPr lang="en-US"/>
              <a:t>To be used sparingly for slides such as: </a:t>
            </a:r>
            <a:br>
              <a:rPr lang="en-US"/>
            </a:br>
            <a:r>
              <a:rPr lang="en-US"/>
              <a:t>“Questions?” or “For more info:” content</a:t>
            </a:r>
          </a:p>
        </p:txBody>
      </p:sp>
    </p:spTree>
    <p:extLst>
      <p:ext uri="{BB962C8B-B14F-4D97-AF65-F5344CB8AC3E}">
        <p14:creationId xmlns:p14="http://schemas.microsoft.com/office/powerpoint/2010/main" val="1571308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1 - Content - Transition - Blank">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2B1541F-C36E-4B35-90B3-649747105C07}"/>
              </a:ext>
            </a:extLst>
          </p:cNvPr>
          <p:cNvSpPr>
            <a:spLocks noGrp="1"/>
          </p:cNvSpPr>
          <p:nvPr>
            <p:ph type="title" hasCustomPrompt="1"/>
          </p:nvPr>
        </p:nvSpPr>
        <p:spPr>
          <a:xfrm>
            <a:off x="685800" y="685800"/>
            <a:ext cx="10744200" cy="5029200"/>
          </a:xfrm>
          <a:prstGeom prst="rect">
            <a:avLst/>
          </a:prstGeom>
        </p:spPr>
        <p:txBody>
          <a:bodyPr lIns="0" tIns="0" rIns="0" bIns="0" anchor="ctr" anchorCtr="1"/>
          <a:lstStyle>
            <a:lvl1pPr>
              <a:spcAft>
                <a:spcPts val="0"/>
              </a:spcAft>
              <a:defRPr sz="3600" b="1" i="0">
                <a:latin typeface="Source Sans Pro" panose="020B0503030403020204" pitchFamily="34" charset="0"/>
              </a:defRPr>
            </a:lvl1pPr>
          </a:lstStyle>
          <a:p>
            <a:r>
              <a:rPr lang="en-US"/>
              <a:t>Do Not Resize This Text Box</a:t>
            </a:r>
            <a:br>
              <a:rPr lang="en-US"/>
            </a:br>
            <a:r>
              <a:rPr lang="en-US"/>
              <a:t>To be used sparingly for slides such as: </a:t>
            </a:r>
            <a:br>
              <a:rPr lang="en-US"/>
            </a:br>
            <a:r>
              <a:rPr lang="en-US"/>
              <a:t>“Questions?” or “For more info:” content</a:t>
            </a:r>
          </a:p>
        </p:txBody>
      </p:sp>
      <p:sp>
        <p:nvSpPr>
          <p:cNvPr id="2" name="Slide Number Placeholder 5">
            <a:extLst>
              <a:ext uri="{FF2B5EF4-FFF2-40B4-BE49-F238E27FC236}">
                <a16:creationId xmlns:a16="http://schemas.microsoft.com/office/drawing/2014/main" id="{FA12776C-667D-5703-FAA0-F70DF740A118}"/>
              </a:ext>
            </a:extLst>
          </p:cNvPr>
          <p:cNvSpPr>
            <a:spLocks noGrp="1"/>
          </p:cNvSpPr>
          <p:nvPr>
            <p:ph type="sldNum" sz="quarter" idx="4"/>
          </p:nvPr>
        </p:nvSpPr>
        <p:spPr>
          <a:xfrm>
            <a:off x="10494159" y="6381736"/>
            <a:ext cx="1222248" cy="247664"/>
          </a:xfrm>
          <a:prstGeom prst="rect">
            <a:avLst/>
          </a:prstGeom>
        </p:spPr>
        <p:txBody>
          <a:bodyPr vert="horz" lIns="0" tIns="0" rIns="0" bIns="0" rtlCol="0" anchor="b" anchorCtr="0"/>
          <a:lstStyle>
            <a:lvl1pPr algn="r">
              <a:defRPr sz="1200" b="1" i="0">
                <a:solidFill>
                  <a:srgbClr val="215D8C"/>
                </a:solidFill>
                <a:latin typeface="Source Sans Pro" panose="020B0503030403020204" pitchFamily="34" charset="0"/>
              </a:defRPr>
            </a:lvl1pPr>
          </a:lstStyle>
          <a:p>
            <a:fld id="{4A217ABC-3BCB-4F47-AC3C-9D5177951563}" type="slidenum">
              <a:rPr lang="en-US" smtClean="0"/>
              <a:pPr/>
              <a:t>‹#›</a:t>
            </a:fld>
            <a:endParaRPr lang="en-US"/>
          </a:p>
        </p:txBody>
      </p:sp>
    </p:spTree>
    <p:extLst>
      <p:ext uri="{BB962C8B-B14F-4D97-AF65-F5344CB8AC3E}">
        <p14:creationId xmlns:p14="http://schemas.microsoft.com/office/powerpoint/2010/main" val="2797222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 - Title with Subtitl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CB304BA-D388-4DF9-A5FF-7B9CEF74DADB}"/>
              </a:ext>
            </a:extLst>
          </p:cNvPr>
          <p:cNvSpPr>
            <a:spLocks noGrp="1"/>
          </p:cNvSpPr>
          <p:nvPr>
            <p:ph type="ctrTitle" hasCustomPrompt="1"/>
          </p:nvPr>
        </p:nvSpPr>
        <p:spPr>
          <a:xfrm>
            <a:off x="1371600" y="1371600"/>
            <a:ext cx="9372600" cy="2209759"/>
          </a:xfrm>
          <a:prstGeom prst="rect">
            <a:avLst/>
          </a:prstGeom>
        </p:spPr>
        <p:txBody>
          <a:bodyPr lIns="0" tIns="0" rIns="0" bIns="0" anchor="b"/>
          <a:lstStyle>
            <a:lvl1pPr algn="l">
              <a:defRPr sz="4800" b="1" i="0">
                <a:solidFill>
                  <a:srgbClr val="073759"/>
                </a:solidFill>
                <a:latin typeface="Source Sans Pro" panose="020B0503030403020204" pitchFamily="34" charset="0"/>
                <a:cs typeface="Calibri" panose="020F0502020204030204" pitchFamily="34" charset="0"/>
              </a:defRPr>
            </a:lvl1pPr>
          </a:lstStyle>
          <a:p>
            <a:r>
              <a:rPr lang="en-US"/>
              <a:t>Click to Edit Title Text Which is Preferably Two Lines Max</a:t>
            </a:r>
          </a:p>
        </p:txBody>
      </p:sp>
      <p:sp>
        <p:nvSpPr>
          <p:cNvPr id="9" name="Subtitle 2">
            <a:extLst>
              <a:ext uri="{FF2B5EF4-FFF2-40B4-BE49-F238E27FC236}">
                <a16:creationId xmlns:a16="http://schemas.microsoft.com/office/drawing/2014/main" id="{DF264D97-C971-4789-BF10-1BA67AE0838F}"/>
              </a:ext>
            </a:extLst>
          </p:cNvPr>
          <p:cNvSpPr>
            <a:spLocks noGrp="1"/>
          </p:cNvSpPr>
          <p:nvPr>
            <p:ph type="subTitle" idx="1" hasCustomPrompt="1"/>
          </p:nvPr>
        </p:nvSpPr>
        <p:spPr>
          <a:xfrm>
            <a:off x="1371600" y="3810000"/>
            <a:ext cx="9372600" cy="627062"/>
          </a:xfrm>
          <a:prstGeom prst="rect">
            <a:avLst/>
          </a:prstGeom>
        </p:spPr>
        <p:txBody>
          <a:bodyPr lIns="0" tIns="0" rIns="0" bIns="0"/>
          <a:lstStyle>
            <a:lvl1pPr marL="0" indent="0" algn="l">
              <a:buNone/>
              <a:defRPr sz="3200" b="0" i="0">
                <a:solidFill>
                  <a:srgbClr val="737577"/>
                </a:solidFill>
                <a:latin typeface="Source Sans Pro Semibold" panose="020B050303040302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text</a:t>
            </a:r>
          </a:p>
        </p:txBody>
      </p:sp>
      <p:sp>
        <p:nvSpPr>
          <p:cNvPr id="2" name="Slide Number Placeholder 5">
            <a:extLst>
              <a:ext uri="{FF2B5EF4-FFF2-40B4-BE49-F238E27FC236}">
                <a16:creationId xmlns:a16="http://schemas.microsoft.com/office/drawing/2014/main" id="{E9616FC7-18BD-BCA8-FC08-28B67566995E}"/>
              </a:ext>
            </a:extLst>
          </p:cNvPr>
          <p:cNvSpPr>
            <a:spLocks noGrp="1"/>
          </p:cNvSpPr>
          <p:nvPr>
            <p:ph type="sldNum" sz="quarter" idx="4"/>
          </p:nvPr>
        </p:nvSpPr>
        <p:spPr>
          <a:xfrm>
            <a:off x="10494159" y="6381736"/>
            <a:ext cx="1222248" cy="247664"/>
          </a:xfrm>
          <a:prstGeom prst="rect">
            <a:avLst/>
          </a:prstGeom>
        </p:spPr>
        <p:txBody>
          <a:bodyPr vert="horz" lIns="0" tIns="0" rIns="0" bIns="0" rtlCol="0" anchor="b" anchorCtr="0"/>
          <a:lstStyle>
            <a:lvl1pPr algn="r">
              <a:defRPr sz="1200" b="1" i="0">
                <a:solidFill>
                  <a:srgbClr val="215D8C"/>
                </a:solidFill>
                <a:latin typeface="Source Sans Pro" panose="020B0503030403020204" pitchFamily="34" charset="0"/>
              </a:defRPr>
            </a:lvl1pPr>
          </a:lstStyle>
          <a:p>
            <a:fld id="{4A217ABC-3BCB-4F47-AC3C-9D5177951563}" type="slidenum">
              <a:rPr lang="en-US" smtClean="0"/>
              <a:pPr/>
              <a:t>‹#›</a:t>
            </a:fld>
            <a:endParaRPr lang="en-US"/>
          </a:p>
        </p:txBody>
      </p:sp>
    </p:spTree>
    <p:extLst>
      <p:ext uri="{BB962C8B-B14F-4D97-AF65-F5344CB8AC3E}">
        <p14:creationId xmlns:p14="http://schemas.microsoft.com/office/powerpoint/2010/main" val="769893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 - Section Break -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5DBE439-213A-371F-3AAB-5B0DFC335613}"/>
              </a:ext>
              <a:ext uri="{C183D7F6-B498-43B3-948B-1728B52AA6E4}">
                <adec:decorative xmlns:adec="http://schemas.microsoft.com/office/drawing/2017/decorative" val="1"/>
              </a:ext>
            </a:extLst>
          </p:cNvPr>
          <p:cNvSpPr/>
          <p:nvPr userDrawn="1"/>
        </p:nvSpPr>
        <p:spPr>
          <a:xfrm>
            <a:off x="0" y="365760"/>
            <a:ext cx="12192000" cy="5486400"/>
          </a:xfrm>
          <a:prstGeom prst="rect">
            <a:avLst/>
          </a:prstGeom>
          <a:solidFill>
            <a:srgbClr val="073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885A8D78-3D16-49E9-9C03-829DF60ED5E1}"/>
              </a:ext>
            </a:extLst>
          </p:cNvPr>
          <p:cNvSpPr>
            <a:spLocks noGrp="1"/>
          </p:cNvSpPr>
          <p:nvPr>
            <p:ph type="title" hasCustomPrompt="1"/>
          </p:nvPr>
        </p:nvSpPr>
        <p:spPr>
          <a:xfrm>
            <a:off x="1371600" y="1828800"/>
            <a:ext cx="9448800" cy="2209800"/>
          </a:xfrm>
          <a:prstGeom prst="rect">
            <a:avLst/>
          </a:prstGeom>
        </p:spPr>
        <p:txBody>
          <a:bodyPr lIns="0" tIns="0" rIns="0" bIns="0" anchor="ctr" anchorCtr="0"/>
          <a:lstStyle>
            <a:lvl1pPr algn="l">
              <a:defRPr sz="4800" b="1" i="0" spc="-30" baseline="0">
                <a:solidFill>
                  <a:schemeClr val="bg1"/>
                </a:solidFill>
                <a:latin typeface="Source Sans Pro" panose="020B0503030403020204" pitchFamily="34" charset="0"/>
                <a:cs typeface="Calibri" panose="020F0502020204030204" pitchFamily="34" charset="0"/>
              </a:defRPr>
            </a:lvl1pPr>
          </a:lstStyle>
          <a:p>
            <a:r>
              <a:rPr lang="en-US"/>
              <a:t>Click to Edit Section Title Text Which is Preferably Two Lines Max</a:t>
            </a:r>
          </a:p>
        </p:txBody>
      </p:sp>
      <p:sp>
        <p:nvSpPr>
          <p:cNvPr id="2" name="Slide Number Placeholder 5">
            <a:extLst>
              <a:ext uri="{FF2B5EF4-FFF2-40B4-BE49-F238E27FC236}">
                <a16:creationId xmlns:a16="http://schemas.microsoft.com/office/drawing/2014/main" id="{2E04F461-4BCC-9126-DFE9-F2945298C8FA}"/>
              </a:ext>
            </a:extLst>
          </p:cNvPr>
          <p:cNvSpPr>
            <a:spLocks noGrp="1"/>
          </p:cNvSpPr>
          <p:nvPr>
            <p:ph type="sldNum" sz="quarter" idx="4"/>
          </p:nvPr>
        </p:nvSpPr>
        <p:spPr>
          <a:xfrm>
            <a:off x="10494159" y="6381736"/>
            <a:ext cx="1222248" cy="247664"/>
          </a:xfrm>
          <a:prstGeom prst="rect">
            <a:avLst/>
          </a:prstGeom>
        </p:spPr>
        <p:txBody>
          <a:bodyPr vert="horz" lIns="0" tIns="0" rIns="0" bIns="0" rtlCol="0" anchor="b" anchorCtr="0"/>
          <a:lstStyle>
            <a:lvl1pPr algn="r">
              <a:defRPr sz="1200" b="1" i="0">
                <a:solidFill>
                  <a:srgbClr val="215D8C"/>
                </a:solidFill>
                <a:latin typeface="Source Sans Pro" panose="020B0503030403020204" pitchFamily="34" charset="0"/>
              </a:defRPr>
            </a:lvl1pPr>
          </a:lstStyle>
          <a:p>
            <a:fld id="{4A217ABC-3BCB-4F47-AC3C-9D5177951563}" type="slidenum">
              <a:rPr lang="en-US" smtClean="0"/>
              <a:pPr/>
              <a:t>‹#›</a:t>
            </a:fld>
            <a:endParaRPr lang="en-US"/>
          </a:p>
        </p:txBody>
      </p:sp>
    </p:spTree>
    <p:extLst>
      <p:ext uri="{BB962C8B-B14F-4D97-AF65-F5344CB8AC3E}">
        <p14:creationId xmlns:p14="http://schemas.microsoft.com/office/powerpoint/2010/main" val="467448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 - Section Break - Gra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5DBE439-213A-371F-3AAB-5B0DFC335613}"/>
              </a:ext>
              <a:ext uri="{C183D7F6-B498-43B3-948B-1728B52AA6E4}">
                <adec:decorative xmlns:adec="http://schemas.microsoft.com/office/drawing/2017/decorative" val="1"/>
              </a:ext>
            </a:extLst>
          </p:cNvPr>
          <p:cNvSpPr/>
          <p:nvPr userDrawn="1"/>
        </p:nvSpPr>
        <p:spPr>
          <a:xfrm>
            <a:off x="0" y="365760"/>
            <a:ext cx="12192000" cy="5486400"/>
          </a:xfrm>
          <a:prstGeom prst="rect">
            <a:avLst/>
          </a:prstGeom>
          <a:solidFill>
            <a:srgbClr val="737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F819CC31-9AB3-47B4-9644-2894DB252CDB}"/>
              </a:ext>
            </a:extLst>
          </p:cNvPr>
          <p:cNvSpPr>
            <a:spLocks noGrp="1"/>
          </p:cNvSpPr>
          <p:nvPr>
            <p:ph type="title" hasCustomPrompt="1"/>
          </p:nvPr>
        </p:nvSpPr>
        <p:spPr>
          <a:xfrm>
            <a:off x="1371600" y="1828800"/>
            <a:ext cx="9448800" cy="2209800"/>
          </a:xfrm>
          <a:prstGeom prst="rect">
            <a:avLst/>
          </a:prstGeom>
        </p:spPr>
        <p:txBody>
          <a:bodyPr lIns="0" tIns="0" rIns="0" bIns="0" anchor="ctr" anchorCtr="0"/>
          <a:lstStyle>
            <a:lvl1pPr algn="l">
              <a:defRPr sz="4800" b="1" i="0" spc="-30" baseline="0">
                <a:solidFill>
                  <a:schemeClr val="bg1"/>
                </a:solidFill>
                <a:latin typeface="Source Sans Pro" panose="020B0503030403020204" pitchFamily="34" charset="0"/>
                <a:cs typeface="Calibri" panose="020F0502020204030204" pitchFamily="34" charset="0"/>
              </a:defRPr>
            </a:lvl1pPr>
          </a:lstStyle>
          <a:p>
            <a:r>
              <a:rPr lang="en-US"/>
              <a:t>Click to Edit Section Title Text Which is Preferably Two Lines Max</a:t>
            </a:r>
          </a:p>
        </p:txBody>
      </p:sp>
      <p:sp>
        <p:nvSpPr>
          <p:cNvPr id="2" name="Slide Number Placeholder 5">
            <a:extLst>
              <a:ext uri="{FF2B5EF4-FFF2-40B4-BE49-F238E27FC236}">
                <a16:creationId xmlns:a16="http://schemas.microsoft.com/office/drawing/2014/main" id="{75F9BA70-8CBE-0F6D-93A5-C4514DBFFC43}"/>
              </a:ext>
            </a:extLst>
          </p:cNvPr>
          <p:cNvSpPr>
            <a:spLocks noGrp="1"/>
          </p:cNvSpPr>
          <p:nvPr>
            <p:ph type="sldNum" sz="quarter" idx="4"/>
          </p:nvPr>
        </p:nvSpPr>
        <p:spPr>
          <a:xfrm>
            <a:off x="10494159" y="6381736"/>
            <a:ext cx="1222248" cy="247664"/>
          </a:xfrm>
          <a:prstGeom prst="rect">
            <a:avLst/>
          </a:prstGeom>
        </p:spPr>
        <p:txBody>
          <a:bodyPr vert="horz" lIns="0" tIns="0" rIns="0" bIns="0" rtlCol="0" anchor="b" anchorCtr="0"/>
          <a:lstStyle>
            <a:lvl1pPr algn="r">
              <a:defRPr sz="1200" b="1" i="0">
                <a:solidFill>
                  <a:srgbClr val="215D8C"/>
                </a:solidFill>
                <a:latin typeface="Source Sans Pro" panose="020B0503030403020204" pitchFamily="34" charset="0"/>
              </a:defRPr>
            </a:lvl1pPr>
          </a:lstStyle>
          <a:p>
            <a:fld id="{4A217ABC-3BCB-4F47-AC3C-9D5177951563}" type="slidenum">
              <a:rPr lang="en-US" smtClean="0"/>
              <a:pPr/>
              <a:t>‹#›</a:t>
            </a:fld>
            <a:endParaRPr lang="en-US"/>
          </a:p>
        </p:txBody>
      </p:sp>
    </p:spTree>
    <p:extLst>
      <p:ext uri="{BB962C8B-B14F-4D97-AF65-F5344CB8AC3E}">
        <p14:creationId xmlns:p14="http://schemas.microsoft.com/office/powerpoint/2010/main" val="2961301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5 - Content - Two Columns">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B71B823-2CF7-4496-BAC1-DB1F9A6E0B97}"/>
              </a:ext>
            </a:extLst>
          </p:cNvPr>
          <p:cNvSpPr>
            <a:spLocks noGrp="1"/>
          </p:cNvSpPr>
          <p:nvPr>
            <p:ph type="title" hasCustomPrompt="1"/>
          </p:nvPr>
        </p:nvSpPr>
        <p:spPr>
          <a:xfrm>
            <a:off x="685800" y="777240"/>
            <a:ext cx="10972800" cy="1051560"/>
          </a:xfrm>
          <a:prstGeom prst="rect">
            <a:avLst/>
          </a:prstGeom>
        </p:spPr>
        <p:txBody>
          <a:bodyPr/>
          <a:lstStyle>
            <a:lvl1pPr algn="l">
              <a:defRPr lang="en-US" sz="3600" b="1" i="0" kern="1200" dirty="0">
                <a:solidFill>
                  <a:srgbClr val="073759"/>
                </a:solidFill>
                <a:latin typeface="Source Sans Pro" panose="020B0503030403020204" pitchFamily="34" charset="0"/>
                <a:ea typeface="Source Sans Pro" panose="020B0503030403020204" pitchFamily="34" charset="0"/>
                <a:cs typeface="+mn-cs"/>
              </a:defRPr>
            </a:lvl1pPr>
          </a:lstStyle>
          <a:p>
            <a:pPr lvl="0"/>
            <a:r>
              <a:rPr lang="en-US"/>
              <a:t>Content Slide Heading Text, Do Not Resize</a:t>
            </a:r>
            <a:br>
              <a:rPr lang="en-US"/>
            </a:br>
            <a:r>
              <a:rPr lang="en-US"/>
              <a:t>Two Lines of Text OK if Necessary</a:t>
            </a:r>
          </a:p>
        </p:txBody>
      </p:sp>
      <p:sp>
        <p:nvSpPr>
          <p:cNvPr id="10" name="Content Placeholder 2">
            <a:extLst>
              <a:ext uri="{FF2B5EF4-FFF2-40B4-BE49-F238E27FC236}">
                <a16:creationId xmlns:a16="http://schemas.microsoft.com/office/drawing/2014/main" id="{7286CC6D-4B31-4ED1-AD46-ACA924F309DA}"/>
              </a:ext>
            </a:extLst>
          </p:cNvPr>
          <p:cNvSpPr>
            <a:spLocks noGrp="1"/>
          </p:cNvSpPr>
          <p:nvPr>
            <p:ph idx="11" hasCustomPrompt="1"/>
          </p:nvPr>
        </p:nvSpPr>
        <p:spPr>
          <a:xfrm>
            <a:off x="685800" y="1947672"/>
            <a:ext cx="5410200" cy="3995928"/>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AF940A08-2128-4454-8A6E-939F51C713E7}"/>
              </a:ext>
            </a:extLst>
          </p:cNvPr>
          <p:cNvSpPr>
            <a:spLocks noGrp="1"/>
          </p:cNvSpPr>
          <p:nvPr>
            <p:ph idx="12" hasCustomPrompt="1"/>
          </p:nvPr>
        </p:nvSpPr>
        <p:spPr>
          <a:xfrm>
            <a:off x="6172200" y="1947672"/>
            <a:ext cx="5410200" cy="3995928"/>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4">
            <a:extLst>
              <a:ext uri="{FF2B5EF4-FFF2-40B4-BE49-F238E27FC236}">
                <a16:creationId xmlns:a16="http://schemas.microsoft.com/office/drawing/2014/main" id="{619316B9-6C9A-B493-586D-BC06AC4EC64B}"/>
              </a:ext>
            </a:extLst>
          </p:cNvPr>
          <p:cNvSpPr>
            <a:spLocks noGrp="1"/>
          </p:cNvSpPr>
          <p:nvPr>
            <p:ph type="sldNum" sz="quarter" idx="14"/>
          </p:nvPr>
        </p:nvSpPr>
        <p:spPr/>
        <p:txBody>
          <a:bodyPr/>
          <a:lstStyle/>
          <a:p>
            <a:fld id="{4A217ABC-3BCB-4F47-AC3C-9D5177951563}" type="slidenum">
              <a:rPr lang="en-US" smtClean="0"/>
              <a:pPr/>
              <a:t>‹#›</a:t>
            </a:fld>
            <a:endParaRPr lang="en-US"/>
          </a:p>
        </p:txBody>
      </p:sp>
    </p:spTree>
    <p:extLst>
      <p:ext uri="{BB962C8B-B14F-4D97-AF65-F5344CB8AC3E}">
        <p14:creationId xmlns:p14="http://schemas.microsoft.com/office/powerpoint/2010/main" val="3054010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 #5—Side by Side Text Boxes">
    <p:spTree>
      <p:nvGrpSpPr>
        <p:cNvPr id="1" name=""/>
        <p:cNvGrpSpPr/>
        <p:nvPr/>
      </p:nvGrpSpPr>
      <p:grpSpPr>
        <a:xfrm>
          <a:off x="0" y="0"/>
          <a:ext cx="0" cy="0"/>
          <a:chOff x="0" y="0"/>
          <a:chExt cx="0" cy="0"/>
        </a:xfrm>
      </p:grpSpPr>
      <p:sp>
        <p:nvSpPr>
          <p:cNvPr id="3" name="Date Placeholder 3"/>
          <p:cNvSpPr>
            <a:spLocks noGrp="1"/>
          </p:cNvSpPr>
          <p:nvPr>
            <p:ph type="dt" sz="half" idx="2"/>
          </p:nvPr>
        </p:nvSpPr>
        <p:spPr>
          <a:xfrm>
            <a:off x="0" y="6629400"/>
            <a:ext cx="1524000" cy="228600"/>
          </a:xfrm>
          <a:prstGeom prst="rect">
            <a:avLst/>
          </a:prstGeom>
        </p:spPr>
        <p:txBody>
          <a:bodyPr vert="horz" lIns="91440" tIns="45720" rIns="91440" bIns="45720" rtlCol="0" anchor="ctr"/>
          <a:lstStyle>
            <a:lvl1pPr algn="l">
              <a:defRPr sz="1200">
                <a:solidFill>
                  <a:schemeClr val="bg1">
                    <a:lumMod val="95000"/>
                  </a:schemeClr>
                </a:solidFill>
              </a:defRPr>
            </a:lvl1pPr>
          </a:lstStyle>
          <a:p>
            <a:r>
              <a:rPr lang="en-US">
                <a:solidFill>
                  <a:prstClr val="white">
                    <a:lumMod val="95000"/>
                  </a:prstClr>
                </a:solidFill>
              </a:rPr>
              <a:t>2/28/2018</a:t>
            </a:r>
          </a:p>
        </p:txBody>
      </p:sp>
      <p:sp>
        <p:nvSpPr>
          <p:cNvPr id="4" name="Slide Number Placeholder 5"/>
          <p:cNvSpPr>
            <a:spLocks noGrp="1"/>
          </p:cNvSpPr>
          <p:nvPr>
            <p:ph type="sldNum" sz="quarter" idx="4"/>
          </p:nvPr>
        </p:nvSpPr>
        <p:spPr>
          <a:xfrm>
            <a:off x="10972800" y="6629400"/>
            <a:ext cx="1219200" cy="228600"/>
          </a:xfrm>
          <a:prstGeom prst="rect">
            <a:avLst/>
          </a:prstGeom>
        </p:spPr>
        <p:txBody>
          <a:bodyPr vert="horz" lIns="91440" tIns="45720" rIns="91440" bIns="45720" rtlCol="0" anchor="ctr"/>
          <a:lstStyle>
            <a:lvl1pPr algn="r">
              <a:defRPr sz="1200">
                <a:solidFill>
                  <a:schemeClr val="bg1">
                    <a:lumMod val="95000"/>
                  </a:schemeClr>
                </a:solidFill>
              </a:defRPr>
            </a:lvl1pPr>
          </a:lstStyle>
          <a:p>
            <a:fld id="{9A130CC6-AF16-4E75-B386-B0184CCD31FF}" type="slidenum">
              <a:rPr lang="en-US" smtClean="0">
                <a:solidFill>
                  <a:prstClr val="white">
                    <a:lumMod val="95000"/>
                  </a:prstClr>
                </a:solidFill>
              </a:rPr>
              <a:pPr/>
              <a:t>‹#›</a:t>
            </a:fld>
            <a:endParaRPr lang="en-US">
              <a:solidFill>
                <a:prstClr val="white">
                  <a:lumMod val="95000"/>
                </a:prstClr>
              </a:solidFill>
            </a:endParaRPr>
          </a:p>
        </p:txBody>
      </p:sp>
      <p:sp>
        <p:nvSpPr>
          <p:cNvPr id="5" name="Content Placeholder 2"/>
          <p:cNvSpPr>
            <a:spLocks noGrp="1"/>
          </p:cNvSpPr>
          <p:nvPr>
            <p:ph sz="half" idx="1"/>
          </p:nvPr>
        </p:nvSpPr>
        <p:spPr>
          <a:xfrm>
            <a:off x="609600" y="18288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half" idx="10"/>
          </p:nvPr>
        </p:nvSpPr>
        <p:spPr>
          <a:xfrm>
            <a:off x="6197600" y="18288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ctrTitle" hasCustomPrompt="1"/>
          </p:nvPr>
        </p:nvSpPr>
        <p:spPr>
          <a:xfrm>
            <a:off x="0" y="566928"/>
            <a:ext cx="12192000" cy="1024128"/>
          </a:xfrm>
          <a:prstGeom prst="rect">
            <a:avLst/>
          </a:prstGeom>
          <a:solidFill>
            <a:schemeClr val="bg1">
              <a:lumMod val="85000"/>
            </a:schemeClr>
          </a:solidFill>
        </p:spPr>
        <p:txBody>
          <a:bodyPr lIns="630936" tIns="27432" rIns="630936" bIns="0" anchor="b" anchorCtr="0"/>
          <a:lstStyle>
            <a:lvl1pPr>
              <a:lnSpc>
                <a:spcPts val="3600"/>
              </a:lnSpc>
              <a:defRPr sz="3600" b="1">
                <a:solidFill>
                  <a:srgbClr val="073759"/>
                </a:solidFill>
              </a:defRPr>
            </a:lvl1pPr>
          </a:lstStyle>
          <a:p>
            <a:r>
              <a:rPr lang="en-US"/>
              <a:t>Content Slide Header, Do Not Resize Box,</a:t>
            </a:r>
            <a:br>
              <a:rPr lang="en-US"/>
            </a:br>
            <a:r>
              <a:rPr lang="en-US"/>
              <a:t>Two Lines of Text OK if Truly Necessary </a:t>
            </a:r>
          </a:p>
        </p:txBody>
      </p:sp>
    </p:spTree>
    <p:extLst>
      <p:ext uri="{BB962C8B-B14F-4D97-AF65-F5344CB8AC3E}">
        <p14:creationId xmlns:p14="http://schemas.microsoft.com/office/powerpoint/2010/main" val="1230454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2 - Content - Pictur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DE08B5E-53A6-4C00-B2E6-6402AD718CAB}"/>
              </a:ext>
            </a:extLst>
          </p:cNvPr>
          <p:cNvSpPr>
            <a:spLocks noGrp="1"/>
          </p:cNvSpPr>
          <p:nvPr>
            <p:ph type="title" hasCustomPrompt="1"/>
          </p:nvPr>
        </p:nvSpPr>
        <p:spPr>
          <a:xfrm>
            <a:off x="685800" y="777240"/>
            <a:ext cx="10972800" cy="1051560"/>
          </a:xfrm>
          <a:prstGeom prst="rect">
            <a:avLst/>
          </a:prstGeom>
        </p:spPr>
        <p:txBody>
          <a:bodyPr/>
          <a:lstStyle>
            <a:lvl1pPr algn="l">
              <a:defRPr lang="en-US" sz="3600" b="1" i="0" kern="1200" dirty="0">
                <a:solidFill>
                  <a:srgbClr val="073759"/>
                </a:solidFill>
                <a:latin typeface="Source Sans Pro" panose="020B0503030403020204" pitchFamily="34" charset="0"/>
                <a:ea typeface="Source Sans Pro" panose="020B0503030403020204" pitchFamily="34" charset="0"/>
                <a:cs typeface="+mn-cs"/>
              </a:defRPr>
            </a:lvl1pPr>
          </a:lstStyle>
          <a:p>
            <a:pPr lvl="0"/>
            <a:r>
              <a:rPr lang="en-US"/>
              <a:t>Content Slide Heading Text, Do Not Resize</a:t>
            </a:r>
            <a:br>
              <a:rPr lang="en-US"/>
            </a:br>
            <a:r>
              <a:rPr lang="en-US"/>
              <a:t>Two Lines of Text OK if Necessary</a:t>
            </a:r>
          </a:p>
        </p:txBody>
      </p:sp>
      <p:sp>
        <p:nvSpPr>
          <p:cNvPr id="10" name="Picture Placeholder 2">
            <a:extLst>
              <a:ext uri="{FF2B5EF4-FFF2-40B4-BE49-F238E27FC236}">
                <a16:creationId xmlns:a16="http://schemas.microsoft.com/office/drawing/2014/main" id="{F92A5C82-73E5-497D-B504-72A1437DF13D}"/>
              </a:ext>
            </a:extLst>
          </p:cNvPr>
          <p:cNvSpPr>
            <a:spLocks noGrp="1"/>
          </p:cNvSpPr>
          <p:nvPr>
            <p:ph type="pic" sz="quarter" idx="10"/>
          </p:nvPr>
        </p:nvSpPr>
        <p:spPr>
          <a:xfrm>
            <a:off x="685800" y="1947672"/>
            <a:ext cx="10972800" cy="3505200"/>
          </a:xfrm>
          <a:prstGeom prst="rect">
            <a:avLst/>
          </a:prstGeom>
        </p:spPr>
        <p:txBody>
          <a:bodyPr/>
          <a:lstStyle>
            <a:lvl1pPr>
              <a:defRPr b="0" i="0">
                <a:latin typeface="Source Sans Pro" panose="020B0503030403020204" pitchFamily="34" charset="0"/>
              </a:defRPr>
            </a:lvl1pPr>
          </a:lstStyle>
          <a:p>
            <a:endParaRPr lang="en-US"/>
          </a:p>
        </p:txBody>
      </p:sp>
      <p:sp>
        <p:nvSpPr>
          <p:cNvPr id="2" name="Slide Number Placeholder 3">
            <a:extLst>
              <a:ext uri="{FF2B5EF4-FFF2-40B4-BE49-F238E27FC236}">
                <a16:creationId xmlns:a16="http://schemas.microsoft.com/office/drawing/2014/main" id="{A2236E5F-0DED-3AAD-7F57-DD972B8301BF}"/>
              </a:ext>
            </a:extLst>
          </p:cNvPr>
          <p:cNvSpPr>
            <a:spLocks noGrp="1"/>
          </p:cNvSpPr>
          <p:nvPr>
            <p:ph type="sldNum" sz="quarter" idx="12"/>
          </p:nvPr>
        </p:nvSpPr>
        <p:spPr/>
        <p:txBody>
          <a:bodyPr/>
          <a:lstStyle/>
          <a:p>
            <a:fld id="{4A217ABC-3BCB-4F47-AC3C-9D5177951563}" type="slidenum">
              <a:rPr lang="en-US" smtClean="0"/>
              <a:pPr/>
              <a:t>‹#›</a:t>
            </a:fld>
            <a:endParaRPr lang="en-US"/>
          </a:p>
        </p:txBody>
      </p:sp>
    </p:spTree>
    <p:extLst>
      <p:ext uri="{BB962C8B-B14F-4D97-AF65-F5344CB8AC3E}">
        <p14:creationId xmlns:p14="http://schemas.microsoft.com/office/powerpoint/2010/main" val="70652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1 - Content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50732-224A-488B-B36C-A7BCCC6F431B}"/>
              </a:ext>
            </a:extLst>
          </p:cNvPr>
          <p:cNvSpPr>
            <a:spLocks noGrp="1"/>
          </p:cNvSpPr>
          <p:nvPr>
            <p:ph type="title" hasCustomPrompt="1"/>
          </p:nvPr>
        </p:nvSpPr>
        <p:spPr>
          <a:xfrm>
            <a:off x="685800" y="777240"/>
            <a:ext cx="10972800" cy="1051560"/>
          </a:xfrm>
          <a:prstGeom prst="rect">
            <a:avLst/>
          </a:prstGeom>
        </p:spPr>
        <p:txBody>
          <a:bodyPr/>
          <a:lstStyle>
            <a:lvl1pPr algn="l">
              <a:defRPr lang="en-US" sz="3600" b="1" i="0" kern="1200" dirty="0">
                <a:solidFill>
                  <a:srgbClr val="073759"/>
                </a:solidFill>
                <a:latin typeface="Source Sans Pro" panose="020B0503030403020204" pitchFamily="34" charset="0"/>
                <a:ea typeface="Source Sans Pro" panose="020B0503030403020204" pitchFamily="34" charset="0"/>
                <a:cs typeface="+mn-cs"/>
              </a:defRPr>
            </a:lvl1pPr>
          </a:lstStyle>
          <a:p>
            <a:pPr lvl="0"/>
            <a:r>
              <a:rPr lang="en-US"/>
              <a:t>Content Slide Heading Text, Do Not Resize</a:t>
            </a:r>
            <a:br>
              <a:rPr lang="en-US"/>
            </a:br>
            <a:r>
              <a:rPr lang="en-US"/>
              <a:t>Two Lines of Text OK if Necessary</a:t>
            </a:r>
          </a:p>
        </p:txBody>
      </p:sp>
      <p:sp>
        <p:nvSpPr>
          <p:cNvPr id="3" name="Content Placeholder 2">
            <a:extLst>
              <a:ext uri="{FF2B5EF4-FFF2-40B4-BE49-F238E27FC236}">
                <a16:creationId xmlns:a16="http://schemas.microsoft.com/office/drawing/2014/main" id="{1BFABBF6-D0BA-4B4B-8FF9-4CD4B5BD5CF9}"/>
              </a:ext>
            </a:extLst>
          </p:cNvPr>
          <p:cNvSpPr>
            <a:spLocks noGrp="1"/>
          </p:cNvSpPr>
          <p:nvPr>
            <p:ph idx="1" hasCustomPrompt="1"/>
          </p:nvPr>
        </p:nvSpPr>
        <p:spPr>
          <a:xfrm>
            <a:off x="685800" y="1947672"/>
            <a:ext cx="10972800" cy="3657600"/>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921DB62E-1EA5-1A6E-A7A2-B82365FD8A80}"/>
              </a:ext>
            </a:extLst>
          </p:cNvPr>
          <p:cNvSpPr>
            <a:spLocks noGrp="1"/>
          </p:cNvSpPr>
          <p:nvPr>
            <p:ph type="sldNum" sz="quarter" idx="11"/>
          </p:nvPr>
        </p:nvSpPr>
        <p:spPr/>
        <p:txBody>
          <a:bodyPr/>
          <a:lstStyle/>
          <a:p>
            <a:fld id="{4A217ABC-3BCB-4F47-AC3C-9D5177951563}" type="slidenum">
              <a:rPr lang="en-US" smtClean="0"/>
              <a:pPr/>
              <a:t>‹#›</a:t>
            </a:fld>
            <a:endParaRPr lang="en-US"/>
          </a:p>
        </p:txBody>
      </p:sp>
    </p:spTree>
    <p:extLst>
      <p:ext uri="{BB962C8B-B14F-4D97-AF65-F5344CB8AC3E}">
        <p14:creationId xmlns:p14="http://schemas.microsoft.com/office/powerpoint/2010/main" val="32161534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2 - Content - Pictur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DE08B5E-53A6-4C00-B2E6-6402AD718CAB}"/>
              </a:ext>
            </a:extLst>
          </p:cNvPr>
          <p:cNvSpPr>
            <a:spLocks noGrp="1"/>
          </p:cNvSpPr>
          <p:nvPr>
            <p:ph type="title" hasCustomPrompt="1"/>
          </p:nvPr>
        </p:nvSpPr>
        <p:spPr>
          <a:xfrm>
            <a:off x="685800" y="777240"/>
            <a:ext cx="10972800" cy="1051560"/>
          </a:xfrm>
          <a:prstGeom prst="rect">
            <a:avLst/>
          </a:prstGeom>
        </p:spPr>
        <p:txBody>
          <a:bodyPr/>
          <a:lstStyle>
            <a:lvl1pPr algn="l">
              <a:defRPr lang="en-US" sz="3600" b="1" i="0" kern="1200" dirty="0">
                <a:solidFill>
                  <a:srgbClr val="073759"/>
                </a:solidFill>
                <a:latin typeface="Source Sans Pro" panose="020B0503030403020204" pitchFamily="34" charset="0"/>
                <a:ea typeface="Source Sans Pro" panose="020B0503030403020204" pitchFamily="34" charset="0"/>
                <a:cs typeface="+mn-cs"/>
              </a:defRPr>
            </a:lvl1pPr>
          </a:lstStyle>
          <a:p>
            <a:pPr lvl="0"/>
            <a:r>
              <a:rPr lang="en-US"/>
              <a:t>Content Slide Heading Text, Do Not Resize</a:t>
            </a:r>
            <a:br>
              <a:rPr lang="en-US"/>
            </a:br>
            <a:r>
              <a:rPr lang="en-US"/>
              <a:t>Two Lines of Text OK if Necessary</a:t>
            </a:r>
          </a:p>
        </p:txBody>
      </p:sp>
      <p:sp>
        <p:nvSpPr>
          <p:cNvPr id="10" name="Picture Placeholder 2">
            <a:extLst>
              <a:ext uri="{FF2B5EF4-FFF2-40B4-BE49-F238E27FC236}">
                <a16:creationId xmlns:a16="http://schemas.microsoft.com/office/drawing/2014/main" id="{F92A5C82-73E5-497D-B504-72A1437DF13D}"/>
              </a:ext>
            </a:extLst>
          </p:cNvPr>
          <p:cNvSpPr>
            <a:spLocks noGrp="1"/>
          </p:cNvSpPr>
          <p:nvPr>
            <p:ph type="pic" sz="quarter" idx="10"/>
          </p:nvPr>
        </p:nvSpPr>
        <p:spPr>
          <a:xfrm>
            <a:off x="685800" y="1947672"/>
            <a:ext cx="10972800" cy="3505200"/>
          </a:xfrm>
          <a:prstGeom prst="rect">
            <a:avLst/>
          </a:prstGeom>
        </p:spPr>
        <p:txBody>
          <a:bodyPr/>
          <a:lstStyle>
            <a:lvl1pPr>
              <a:defRPr b="0" i="0">
                <a:latin typeface="Source Sans Pro" panose="020B0503030403020204" pitchFamily="34" charset="0"/>
              </a:defRPr>
            </a:lvl1pPr>
          </a:lstStyle>
          <a:p>
            <a:endParaRPr lang="en-US"/>
          </a:p>
        </p:txBody>
      </p:sp>
      <p:sp>
        <p:nvSpPr>
          <p:cNvPr id="2" name="Slide Number Placeholder 3">
            <a:extLst>
              <a:ext uri="{FF2B5EF4-FFF2-40B4-BE49-F238E27FC236}">
                <a16:creationId xmlns:a16="http://schemas.microsoft.com/office/drawing/2014/main" id="{A2236E5F-0DED-3AAD-7F57-DD972B8301BF}"/>
              </a:ext>
            </a:extLst>
          </p:cNvPr>
          <p:cNvSpPr>
            <a:spLocks noGrp="1"/>
          </p:cNvSpPr>
          <p:nvPr>
            <p:ph type="sldNum" sz="quarter" idx="12"/>
          </p:nvPr>
        </p:nvSpPr>
        <p:spPr/>
        <p:txBody>
          <a:bodyPr/>
          <a:lstStyle/>
          <a:p>
            <a:fld id="{4A217ABC-3BCB-4F47-AC3C-9D5177951563}" type="slidenum">
              <a:rPr lang="en-US" smtClean="0"/>
              <a:pPr/>
              <a:t>‹#›</a:t>
            </a:fld>
            <a:endParaRPr lang="en-US"/>
          </a:p>
        </p:txBody>
      </p:sp>
    </p:spTree>
    <p:extLst>
      <p:ext uri="{BB962C8B-B14F-4D97-AF65-F5344CB8AC3E}">
        <p14:creationId xmlns:p14="http://schemas.microsoft.com/office/powerpoint/2010/main" val="1193210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2.sv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image" Target="../media/image1.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theme" Target="../theme/theme2.xml"/><Relationship Id="rId5" Type="http://schemas.openxmlformats.org/officeDocument/2006/relationships/slideLayout" Target="../slideLayouts/slideLayout12.xml"/><Relationship Id="rId15" Type="http://schemas.openxmlformats.org/officeDocument/2006/relationships/image" Target="../media/image4.svg"/><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8.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Graphic 5" descr="OPM brand elements: parallel horizontal stripes, one blue, one red, with overlay of thin wavy lines, together symbolize talent streams moving through open pathways of opportunity.">
            <a:extLst>
              <a:ext uri="{FF2B5EF4-FFF2-40B4-BE49-F238E27FC236}">
                <a16:creationId xmlns:a16="http://schemas.microsoft.com/office/drawing/2014/main" id="{32AA7E48-1558-CBB9-4F9D-F3B3FA9BF545}"/>
              </a:ext>
              <a:ext uri="{C183D7F6-B498-43B3-948B-1728B52AA6E4}">
                <adec:decorative xmlns:adec="http://schemas.microsoft.com/office/drawing/2017/decorative" val="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79" y="0"/>
            <a:ext cx="12198477" cy="318914"/>
          </a:xfrm>
          <a:prstGeom prst="rect">
            <a:avLst/>
          </a:prstGeom>
        </p:spPr>
      </p:pic>
      <p:pic>
        <p:nvPicPr>
          <p:cNvPr id="8" name="Graphic 7" descr="OPM Logo">
            <a:extLst>
              <a:ext uri="{FF2B5EF4-FFF2-40B4-BE49-F238E27FC236}">
                <a16:creationId xmlns:a16="http://schemas.microsoft.com/office/drawing/2014/main" id="{B22BD645-6B9F-828E-2B3A-9558DE2728DB}"/>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81000" y="6199632"/>
            <a:ext cx="2192308" cy="315646"/>
          </a:xfrm>
          <a:prstGeom prst="rect">
            <a:avLst/>
          </a:prstGeom>
        </p:spPr>
      </p:pic>
      <p:sp>
        <p:nvSpPr>
          <p:cNvPr id="2" name="Slide Number Placeholder 5">
            <a:extLst>
              <a:ext uri="{FF2B5EF4-FFF2-40B4-BE49-F238E27FC236}">
                <a16:creationId xmlns:a16="http://schemas.microsoft.com/office/drawing/2014/main" id="{95923DF9-FABA-E179-BA30-8ECBB7CFCA73}"/>
              </a:ext>
            </a:extLst>
          </p:cNvPr>
          <p:cNvSpPr>
            <a:spLocks noGrp="1"/>
          </p:cNvSpPr>
          <p:nvPr>
            <p:ph type="sldNum" sz="quarter" idx="4"/>
          </p:nvPr>
        </p:nvSpPr>
        <p:spPr>
          <a:xfrm>
            <a:off x="10494159" y="6381736"/>
            <a:ext cx="1222248" cy="247664"/>
          </a:xfrm>
          <a:prstGeom prst="rect">
            <a:avLst/>
          </a:prstGeom>
        </p:spPr>
        <p:txBody>
          <a:bodyPr vert="horz" lIns="0" tIns="0" rIns="0" bIns="0" rtlCol="0" anchor="b" anchorCtr="0"/>
          <a:lstStyle>
            <a:lvl1pPr algn="r">
              <a:defRPr sz="1200" b="1" i="0">
                <a:solidFill>
                  <a:srgbClr val="215D8C"/>
                </a:solidFill>
                <a:latin typeface="Source Sans Pro" panose="020B0503030403020204" pitchFamily="34" charset="0"/>
              </a:defRPr>
            </a:lvl1pPr>
          </a:lstStyle>
          <a:p>
            <a:fld id="{4A217ABC-3BCB-4F47-AC3C-9D5177951563}" type="slidenum">
              <a:rPr lang="en-US" smtClean="0"/>
              <a:pPr/>
              <a:t>‹#›</a:t>
            </a:fld>
            <a:endParaRPr lang="en-US"/>
          </a:p>
        </p:txBody>
      </p:sp>
    </p:spTree>
    <p:extLst>
      <p:ext uri="{BB962C8B-B14F-4D97-AF65-F5344CB8AC3E}">
        <p14:creationId xmlns:p14="http://schemas.microsoft.com/office/powerpoint/2010/main" val="2955948618"/>
      </p:ext>
    </p:extLst>
  </p:cSld>
  <p:clrMap bg1="lt1" tx1="dk1" bg2="lt2" tx2="dk2" accent1="accent1" accent2="accent2" accent3="accent3" accent4="accent4" accent5="accent5" accent6="accent6" hlink="hlink" folHlink="folHlink"/>
  <p:sldLayoutIdLst>
    <p:sldLayoutId id="2147483654" r:id="rId1"/>
    <p:sldLayoutId id="2147483649" r:id="rId2"/>
    <p:sldLayoutId id="2147483686" r:id="rId3"/>
    <p:sldLayoutId id="2147483693" r:id="rId4"/>
    <p:sldLayoutId id="2147483696" r:id="rId5"/>
    <p:sldLayoutId id="2147483697" r:id="rId6"/>
    <p:sldLayoutId id="2147483698"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Graphic 4" descr="OPM brand elements: parallel horizontal stripes, one blue, one red, with overlay of thin wavy lines, together symbolize talent streams moving through open pathways of opportunity.">
            <a:extLst>
              <a:ext uri="{FF2B5EF4-FFF2-40B4-BE49-F238E27FC236}">
                <a16:creationId xmlns:a16="http://schemas.microsoft.com/office/drawing/2014/main" id="{A5ECB75A-6F55-A4A2-21ED-AC232E5CCB0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479" y="0"/>
            <a:ext cx="12198477" cy="318914"/>
          </a:xfrm>
          <a:prstGeom prst="rect">
            <a:avLst/>
          </a:prstGeom>
        </p:spPr>
      </p:pic>
      <p:pic>
        <p:nvPicPr>
          <p:cNvPr id="6" name="Graphic 5" descr="OPM Logo">
            <a:extLst>
              <a:ext uri="{FF2B5EF4-FFF2-40B4-BE49-F238E27FC236}">
                <a16:creationId xmlns:a16="http://schemas.microsoft.com/office/drawing/2014/main" id="{1378D4E6-E22D-0C11-C9A9-C632214821C9}"/>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81000" y="6199632"/>
            <a:ext cx="2192308" cy="315646"/>
          </a:xfrm>
          <a:prstGeom prst="rect">
            <a:avLst/>
          </a:prstGeom>
        </p:spPr>
      </p:pic>
      <p:sp>
        <p:nvSpPr>
          <p:cNvPr id="7" name="Slide Number Placeholder 5">
            <a:extLst>
              <a:ext uri="{FF2B5EF4-FFF2-40B4-BE49-F238E27FC236}">
                <a16:creationId xmlns:a16="http://schemas.microsoft.com/office/drawing/2014/main" id="{1C6EB34F-25B4-378F-A228-9BCD91C8CDC1}"/>
              </a:ext>
            </a:extLst>
          </p:cNvPr>
          <p:cNvSpPr>
            <a:spLocks noGrp="1"/>
          </p:cNvSpPr>
          <p:nvPr>
            <p:ph type="sldNum" sz="quarter" idx="4"/>
          </p:nvPr>
        </p:nvSpPr>
        <p:spPr>
          <a:xfrm>
            <a:off x="10494159" y="6381736"/>
            <a:ext cx="1222248" cy="247664"/>
          </a:xfrm>
          <a:prstGeom prst="rect">
            <a:avLst/>
          </a:prstGeom>
        </p:spPr>
        <p:txBody>
          <a:bodyPr vert="horz" lIns="0" tIns="0" rIns="0" bIns="0" rtlCol="0" anchor="b" anchorCtr="0"/>
          <a:lstStyle>
            <a:lvl1pPr algn="r">
              <a:defRPr sz="1200" b="1" i="0">
                <a:solidFill>
                  <a:srgbClr val="215D8C"/>
                </a:solidFill>
                <a:latin typeface="Source Sans Pro" panose="020B0503030403020204" pitchFamily="34" charset="0"/>
              </a:defRPr>
            </a:lvl1pPr>
          </a:lstStyle>
          <a:p>
            <a:fld id="{4A217ABC-3BCB-4F47-AC3C-9D5177951563}" type="slidenum">
              <a:rPr lang="en-US" smtClean="0"/>
              <a:pPr/>
              <a:t>‹#›</a:t>
            </a:fld>
            <a:endParaRPr lang="en-US"/>
          </a:p>
        </p:txBody>
      </p:sp>
    </p:spTree>
    <p:extLst>
      <p:ext uri="{BB962C8B-B14F-4D97-AF65-F5344CB8AC3E}">
        <p14:creationId xmlns:p14="http://schemas.microsoft.com/office/powerpoint/2010/main" val="3165871209"/>
      </p:ext>
    </p:extLst>
  </p:cSld>
  <p:clrMap bg1="lt1" tx1="dk1" bg2="lt2" tx2="dk2" accent1="accent1" accent2="accent2" accent3="accent3" accent4="accent4" accent5="accent5" accent6="accent6" hlink="hlink" folHlink="folHlink"/>
  <p:sldLayoutIdLst>
    <p:sldLayoutId id="2147483657" r:id="rId1"/>
    <p:sldLayoutId id="2147483670" r:id="rId2"/>
    <p:sldLayoutId id="2147483671" r:id="rId3"/>
    <p:sldLayoutId id="2147483694" r:id="rId4"/>
    <p:sldLayoutId id="2147483659" r:id="rId5"/>
    <p:sldLayoutId id="2147483660" r:id="rId6"/>
    <p:sldLayoutId id="2147483672" r:id="rId7"/>
    <p:sldLayoutId id="2147483673" r:id="rId8"/>
    <p:sldLayoutId id="2147483684" r:id="rId9"/>
    <p:sldLayoutId id="2147483685" r:id="rId10"/>
  </p:sldLayoutIdLst>
  <p:hf hdr="0" ftr="0" dt="0"/>
  <p:txStyles>
    <p:titleStyle>
      <a:lvl1pPr algn="ctr" defTabSz="914400" rtl="0" eaLnBrk="1" latinLnBrk="0" hangingPunct="1">
        <a:lnSpc>
          <a:spcPct val="90000"/>
        </a:lnSpc>
        <a:spcBef>
          <a:spcPct val="0"/>
        </a:spcBef>
        <a:buNone/>
        <a:defRPr sz="4400" b="1" kern="1200" spc="-30" baseline="0">
          <a:solidFill>
            <a:srgbClr val="073759"/>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Graphic 2">
            <a:extLst>
              <a:ext uri="{FF2B5EF4-FFF2-40B4-BE49-F238E27FC236}">
                <a16:creationId xmlns:a16="http://schemas.microsoft.com/office/drawing/2014/main" id="{6C25175C-E125-F01C-BB4A-33B934239A5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79" y="0"/>
            <a:ext cx="12198477" cy="318914"/>
          </a:xfrm>
          <a:prstGeom prst="rect">
            <a:avLst/>
          </a:prstGeom>
        </p:spPr>
      </p:pic>
      <p:pic>
        <p:nvPicPr>
          <p:cNvPr id="7" name="Graphic 3">
            <a:extLst>
              <a:ext uri="{FF2B5EF4-FFF2-40B4-BE49-F238E27FC236}">
                <a16:creationId xmlns:a16="http://schemas.microsoft.com/office/drawing/2014/main" id="{6A3D2522-F31F-3606-304A-985E5DAA3F70}"/>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1000" y="6199632"/>
            <a:ext cx="2192308" cy="315646"/>
          </a:xfrm>
          <a:prstGeom prst="rect">
            <a:avLst/>
          </a:prstGeom>
        </p:spPr>
      </p:pic>
      <p:sp>
        <p:nvSpPr>
          <p:cNvPr id="8" name="Slide Number Placeholder 4">
            <a:extLst>
              <a:ext uri="{FF2B5EF4-FFF2-40B4-BE49-F238E27FC236}">
                <a16:creationId xmlns:a16="http://schemas.microsoft.com/office/drawing/2014/main" id="{8B95A9EB-206D-BA4A-CDA9-64C71EC0FF46}"/>
              </a:ext>
            </a:extLst>
          </p:cNvPr>
          <p:cNvSpPr>
            <a:spLocks noGrp="1"/>
          </p:cNvSpPr>
          <p:nvPr>
            <p:ph type="sldNum" sz="quarter" idx="4"/>
          </p:nvPr>
        </p:nvSpPr>
        <p:spPr>
          <a:xfrm>
            <a:off x="10494159" y="6381736"/>
            <a:ext cx="1222248" cy="247664"/>
          </a:xfrm>
          <a:prstGeom prst="rect">
            <a:avLst/>
          </a:prstGeom>
        </p:spPr>
        <p:txBody>
          <a:bodyPr vert="horz" lIns="0" tIns="0" rIns="0" bIns="0" rtlCol="0" anchor="b" anchorCtr="0"/>
          <a:lstStyle>
            <a:lvl1pPr algn="r">
              <a:defRPr sz="1200" b="1" i="0">
                <a:solidFill>
                  <a:srgbClr val="215D8C"/>
                </a:solidFill>
                <a:latin typeface="Source Sans Pro" panose="020B0503030403020204" pitchFamily="34" charset="0"/>
              </a:defRPr>
            </a:lvl1pPr>
          </a:lstStyle>
          <a:p>
            <a:fld id="{4A217ABC-3BCB-4F47-AC3C-9D5177951563}" type="slidenum">
              <a:rPr lang="en-US" smtClean="0"/>
              <a:pPr/>
              <a:t>‹#›</a:t>
            </a:fld>
            <a:endParaRPr lang="en-US"/>
          </a:p>
        </p:txBody>
      </p:sp>
    </p:spTree>
    <p:extLst>
      <p:ext uri="{BB962C8B-B14F-4D97-AF65-F5344CB8AC3E}">
        <p14:creationId xmlns:p14="http://schemas.microsoft.com/office/powerpoint/2010/main" val="2002065006"/>
      </p:ext>
    </p:extLst>
  </p:cSld>
  <p:clrMap bg1="lt1" tx1="dk1" bg2="lt2" tx2="dk2" accent1="accent1" accent2="accent2" accent3="accent3" accent4="accent4" accent5="accent5" accent6="accent6" hlink="hlink" folHlink="folHlink"/>
  <p:sldLayoutIdLst>
    <p:sldLayoutId id="2147483669" r:id="rId1"/>
  </p:sldLayoutIdLst>
  <p:hf hdr="0" ftr="0" dt="0"/>
  <p:txStyles>
    <p:titleStyle>
      <a:lvl1pPr algn="ctr" defTabSz="914400" rtl="0" eaLnBrk="1" latinLnBrk="0" hangingPunct="1">
        <a:lnSpc>
          <a:spcPct val="90000"/>
        </a:lnSpc>
        <a:spcBef>
          <a:spcPct val="0"/>
        </a:spcBef>
        <a:buNone/>
        <a:defRPr sz="4400" b="1" kern="1200" spc="-30" baseline="0">
          <a:solidFill>
            <a:srgbClr val="073759"/>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Slide Number Placeholder 4">
            <a:extLst>
              <a:ext uri="{FF2B5EF4-FFF2-40B4-BE49-F238E27FC236}">
                <a16:creationId xmlns:a16="http://schemas.microsoft.com/office/drawing/2014/main" id="{B367AF41-022B-67D3-3DD1-92C267682413}"/>
              </a:ext>
            </a:extLst>
          </p:cNvPr>
          <p:cNvSpPr>
            <a:spLocks noGrp="1"/>
          </p:cNvSpPr>
          <p:nvPr>
            <p:ph type="sldNum" sz="quarter" idx="4"/>
          </p:nvPr>
        </p:nvSpPr>
        <p:spPr>
          <a:xfrm>
            <a:off x="10494159" y="6381736"/>
            <a:ext cx="1222248" cy="247664"/>
          </a:xfrm>
          <a:prstGeom prst="rect">
            <a:avLst/>
          </a:prstGeom>
        </p:spPr>
        <p:txBody>
          <a:bodyPr vert="horz" lIns="0" tIns="0" rIns="0" bIns="0" rtlCol="0" anchor="b" anchorCtr="0"/>
          <a:lstStyle>
            <a:lvl1pPr algn="r">
              <a:defRPr sz="1200" b="1" i="0">
                <a:solidFill>
                  <a:srgbClr val="215D8C"/>
                </a:solidFill>
                <a:latin typeface="Source Sans Pro" panose="020B0503030403020204" pitchFamily="34" charset="0"/>
              </a:defRPr>
            </a:lvl1pPr>
          </a:lstStyle>
          <a:p>
            <a:fld id="{4A217ABC-3BCB-4F47-AC3C-9D5177951563}" type="slidenum">
              <a:rPr lang="en-US" smtClean="0"/>
              <a:pPr/>
              <a:t>‹#›</a:t>
            </a:fld>
            <a:endParaRPr lang="en-US"/>
          </a:p>
        </p:txBody>
      </p:sp>
    </p:spTree>
    <p:extLst>
      <p:ext uri="{BB962C8B-B14F-4D97-AF65-F5344CB8AC3E}">
        <p14:creationId xmlns:p14="http://schemas.microsoft.com/office/powerpoint/2010/main" val="1507275128"/>
      </p:ext>
    </p:extLst>
  </p:cSld>
  <p:clrMap bg1="lt1" tx1="dk1" bg2="lt2" tx2="dk2" accent1="accent1" accent2="accent2" accent3="accent3" accent4="accent4" accent5="accent5" accent6="accent6" hlink="hlink" folHlink="folHlink"/>
  <p:sldLayoutIdLst>
    <p:sldLayoutId id="2147483683" r:id="rId1"/>
  </p:sldLayoutIdLst>
  <p:hf hdr="0" ftr="0" dt="0"/>
  <p:txStyles>
    <p:titleStyle>
      <a:lvl1pPr algn="ctr" defTabSz="914400" rtl="0" eaLnBrk="1" latinLnBrk="0" hangingPunct="1">
        <a:lnSpc>
          <a:spcPct val="90000"/>
        </a:lnSpc>
        <a:spcBef>
          <a:spcPct val="0"/>
        </a:spcBef>
        <a:buNone/>
        <a:defRPr sz="4400" b="1" kern="1200" spc="-30" baseline="0">
          <a:solidFill>
            <a:srgbClr val="073759"/>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7.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9.sv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hyperlink" Target="https://www.usastaffing.gov/"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41.sv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1DD5C-FBA3-0816-EF37-7C79F1670BA0}"/>
              </a:ext>
            </a:extLst>
          </p:cNvPr>
          <p:cNvSpPr>
            <a:spLocks noGrp="1"/>
          </p:cNvSpPr>
          <p:nvPr>
            <p:ph type="ctrTitle"/>
          </p:nvPr>
        </p:nvSpPr>
        <p:spPr/>
        <p:txBody>
          <a:bodyPr/>
          <a:lstStyle/>
          <a:p>
            <a:r>
              <a:rPr lang="en-US">
                <a:latin typeface="Source Sans Pro"/>
                <a:ea typeface="Source Sans Pro"/>
                <a:cs typeface="Calibri"/>
              </a:rPr>
              <a:t>USA Performance</a:t>
            </a:r>
            <a:br>
              <a:rPr lang="en-US"/>
            </a:br>
            <a:r>
              <a:rPr lang="en-US">
                <a:latin typeface="Source Sans Pro"/>
                <a:ea typeface="Source Sans Pro"/>
                <a:cs typeface="Calibri"/>
              </a:rPr>
              <a:t>Release 51: What’s New</a:t>
            </a:r>
          </a:p>
        </p:txBody>
      </p:sp>
      <p:sp>
        <p:nvSpPr>
          <p:cNvPr id="5" name="Subtitle 4">
            <a:extLst>
              <a:ext uri="{FF2B5EF4-FFF2-40B4-BE49-F238E27FC236}">
                <a16:creationId xmlns:a16="http://schemas.microsoft.com/office/drawing/2014/main" id="{3916CC7A-B5B3-D1D0-CDAE-9A8101B2FE67}"/>
              </a:ext>
            </a:extLst>
          </p:cNvPr>
          <p:cNvSpPr>
            <a:spLocks noGrp="1"/>
          </p:cNvSpPr>
          <p:nvPr>
            <p:ph type="subTitle" idx="1"/>
          </p:nvPr>
        </p:nvSpPr>
        <p:spPr/>
        <p:txBody>
          <a:bodyPr lIns="0" tIns="0" rIns="0" bIns="0" anchor="t"/>
          <a:lstStyle/>
          <a:p>
            <a:r>
              <a:rPr lang="en-US">
                <a:latin typeface="Source Sans Pro Semibold"/>
                <a:ea typeface="Source Sans Pro Semibold"/>
                <a:cs typeface="Calibri"/>
              </a:rPr>
              <a:t>August 13, 2025</a:t>
            </a:r>
          </a:p>
        </p:txBody>
      </p:sp>
      <p:sp>
        <p:nvSpPr>
          <p:cNvPr id="3" name="Slide Number Placeholder 2">
            <a:extLst>
              <a:ext uri="{FF2B5EF4-FFF2-40B4-BE49-F238E27FC236}">
                <a16:creationId xmlns:a16="http://schemas.microsoft.com/office/drawing/2014/main" id="{11874AD4-5107-D404-5C89-C2E33D6D7235}"/>
              </a:ext>
            </a:extLst>
          </p:cNvPr>
          <p:cNvSpPr>
            <a:spLocks noGrp="1"/>
          </p:cNvSpPr>
          <p:nvPr>
            <p:ph type="sldNum" sz="quarter" idx="4"/>
          </p:nvPr>
        </p:nvSpPr>
        <p:spPr/>
        <p:txBody>
          <a:bodyPr/>
          <a:lstStyle/>
          <a:p>
            <a:fld id="{4A217ABC-3BCB-4F47-AC3C-9D5177951563}" type="slidenum">
              <a:rPr lang="en-US" smtClean="0"/>
              <a:pPr/>
              <a:t>1</a:t>
            </a:fld>
            <a:endParaRPr lang="en-US"/>
          </a:p>
        </p:txBody>
      </p:sp>
      <p:sp>
        <p:nvSpPr>
          <p:cNvPr id="4" name="Rectangle 3">
            <a:extLst>
              <a:ext uri="{FF2B5EF4-FFF2-40B4-BE49-F238E27FC236}">
                <a16:creationId xmlns:a16="http://schemas.microsoft.com/office/drawing/2014/main" id="{ADC6ECBC-F98F-641E-48AE-6EA4F4EED642}"/>
              </a:ext>
            </a:extLst>
          </p:cNvPr>
          <p:cNvSpPr/>
          <p:nvPr/>
        </p:nvSpPr>
        <p:spPr>
          <a:xfrm>
            <a:off x="2801123" y="6104737"/>
            <a:ext cx="8550047" cy="553998"/>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914400" fontAlgn="auto">
              <a:spcBef>
                <a:spcPts val="0"/>
              </a:spcBef>
              <a:spcAft>
                <a:spcPts val="0"/>
              </a:spcAft>
              <a:defRPr/>
            </a:pPr>
            <a:r>
              <a:rPr lang="en-US" sz="1000" kern="0">
                <a:solidFill>
                  <a:schemeClr val="bg2">
                    <a:lumMod val="50000"/>
                  </a:schemeClr>
                </a:solidFill>
                <a:latin typeface="Calibri"/>
                <a:ea typeface="+mn-ea"/>
              </a:rPr>
              <a:t>OFFICIAL USE NOTICE: This material is intended exclusively for use by USA Performance Customers and is not to be distributed without approval from the USA Performance Program Office. This communication may contain information that is proprietary, privileged, confidential or otherwise legally exempt from disclosure. If you have received this presentation in error, please notify the USA Performance Program Office immediately and delete all copies of the material. </a:t>
            </a:r>
          </a:p>
        </p:txBody>
      </p:sp>
    </p:spTree>
    <p:extLst>
      <p:ext uri="{BB962C8B-B14F-4D97-AF65-F5344CB8AC3E}">
        <p14:creationId xmlns:p14="http://schemas.microsoft.com/office/powerpoint/2010/main" val="3640595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DF4D2-DD81-E1E8-6368-A3511E1AA3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3B9731-A333-82B8-1DFC-7A0141F15320}"/>
              </a:ext>
            </a:extLst>
          </p:cNvPr>
          <p:cNvSpPr>
            <a:spLocks noGrp="1"/>
          </p:cNvSpPr>
          <p:nvPr>
            <p:ph type="title"/>
          </p:nvPr>
        </p:nvSpPr>
        <p:spPr/>
        <p:txBody>
          <a:bodyPr lIns="91440" tIns="45720" rIns="91440" bIns="45720" anchor="t"/>
          <a:lstStyle/>
          <a:p>
            <a:r>
              <a:rPr lang="en-US" b="0">
                <a:latin typeface="Source Sans Pro"/>
                <a:ea typeface="Source Sans Pro"/>
              </a:rPr>
              <a:t>Critical Element 5</a:t>
            </a:r>
            <a:endParaRPr lang="en-US"/>
          </a:p>
        </p:txBody>
      </p:sp>
      <p:sp>
        <p:nvSpPr>
          <p:cNvPr id="5" name="Slide Number Placeholder 4">
            <a:extLst>
              <a:ext uri="{FF2B5EF4-FFF2-40B4-BE49-F238E27FC236}">
                <a16:creationId xmlns:a16="http://schemas.microsoft.com/office/drawing/2014/main" id="{12D97F3A-B57D-0844-6E84-978C5E33D151}"/>
              </a:ext>
            </a:extLst>
          </p:cNvPr>
          <p:cNvSpPr>
            <a:spLocks noGrp="1"/>
          </p:cNvSpPr>
          <p:nvPr>
            <p:ph type="sldNum" sz="quarter" idx="14"/>
          </p:nvPr>
        </p:nvSpPr>
        <p:spPr/>
        <p:txBody>
          <a:bodyPr/>
          <a:lstStyle/>
          <a:p>
            <a:fld id="{4A217ABC-3BCB-4F47-AC3C-9D5177951563}" type="slidenum">
              <a:rPr lang="en-US" smtClean="0"/>
              <a:pPr/>
              <a:t>10</a:t>
            </a:fld>
            <a:endParaRPr lang="en-US"/>
          </a:p>
        </p:txBody>
      </p:sp>
      <p:pic>
        <p:nvPicPr>
          <p:cNvPr id="3" name="Picture 2">
            <a:extLst>
              <a:ext uri="{FF2B5EF4-FFF2-40B4-BE49-F238E27FC236}">
                <a16:creationId xmlns:a16="http://schemas.microsoft.com/office/drawing/2014/main" id="{780AF447-97E0-660D-AEF9-18B5739B0DCC}"/>
              </a:ext>
            </a:extLst>
          </p:cNvPr>
          <p:cNvPicPr>
            <a:picLocks noChangeAspect="1"/>
          </p:cNvPicPr>
          <p:nvPr/>
        </p:nvPicPr>
        <p:blipFill>
          <a:blip r:embed="rId3"/>
          <a:stretch>
            <a:fillRect/>
          </a:stretch>
        </p:blipFill>
        <p:spPr>
          <a:xfrm>
            <a:off x="1397000" y="1493307"/>
            <a:ext cx="9398001" cy="4464050"/>
          </a:xfrm>
          <a:prstGeom prst="rect">
            <a:avLst/>
          </a:prstGeom>
        </p:spPr>
      </p:pic>
    </p:spTree>
    <p:extLst>
      <p:ext uri="{BB962C8B-B14F-4D97-AF65-F5344CB8AC3E}">
        <p14:creationId xmlns:p14="http://schemas.microsoft.com/office/powerpoint/2010/main" val="791500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8C86D-412D-CC9C-C395-21210A6A8D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DBBE96-B928-A442-8FCD-F20A4A760B57}"/>
              </a:ext>
            </a:extLst>
          </p:cNvPr>
          <p:cNvSpPr>
            <a:spLocks noGrp="1"/>
          </p:cNvSpPr>
          <p:nvPr>
            <p:ph type="title"/>
          </p:nvPr>
        </p:nvSpPr>
        <p:spPr/>
        <p:txBody>
          <a:bodyPr lIns="91440" tIns="45720" rIns="91440" bIns="45720" anchor="t"/>
          <a:lstStyle/>
          <a:p>
            <a:r>
              <a:rPr lang="en-US" b="0">
                <a:latin typeface="Source Sans Pro"/>
                <a:ea typeface="Source Sans Pro"/>
              </a:rPr>
              <a:t>Standard Text</a:t>
            </a:r>
            <a:endParaRPr lang="en-US"/>
          </a:p>
        </p:txBody>
      </p:sp>
      <p:sp>
        <p:nvSpPr>
          <p:cNvPr id="5" name="Slide Number Placeholder 4">
            <a:extLst>
              <a:ext uri="{FF2B5EF4-FFF2-40B4-BE49-F238E27FC236}">
                <a16:creationId xmlns:a16="http://schemas.microsoft.com/office/drawing/2014/main" id="{1D845FF5-51D9-CDC3-221F-B3310CA76DA1}"/>
              </a:ext>
            </a:extLst>
          </p:cNvPr>
          <p:cNvSpPr>
            <a:spLocks noGrp="1"/>
          </p:cNvSpPr>
          <p:nvPr>
            <p:ph type="sldNum" sz="quarter" idx="14"/>
          </p:nvPr>
        </p:nvSpPr>
        <p:spPr/>
        <p:txBody>
          <a:bodyPr/>
          <a:lstStyle/>
          <a:p>
            <a:fld id="{4A217ABC-3BCB-4F47-AC3C-9D5177951563}" type="slidenum">
              <a:rPr lang="en-US" smtClean="0"/>
              <a:pPr/>
              <a:t>11</a:t>
            </a:fld>
            <a:endParaRPr lang="en-US"/>
          </a:p>
        </p:txBody>
      </p:sp>
      <p:pic>
        <p:nvPicPr>
          <p:cNvPr id="3" name="Picture 2">
            <a:extLst>
              <a:ext uri="{FF2B5EF4-FFF2-40B4-BE49-F238E27FC236}">
                <a16:creationId xmlns:a16="http://schemas.microsoft.com/office/drawing/2014/main" id="{1E12A70F-7623-9186-E87D-3DF91FC83ADC}"/>
              </a:ext>
            </a:extLst>
          </p:cNvPr>
          <p:cNvPicPr>
            <a:picLocks noChangeAspect="1"/>
          </p:cNvPicPr>
          <p:nvPr/>
        </p:nvPicPr>
        <p:blipFill>
          <a:blip r:embed="rId3"/>
          <a:stretch>
            <a:fillRect/>
          </a:stretch>
        </p:blipFill>
        <p:spPr>
          <a:xfrm>
            <a:off x="1513416" y="1402291"/>
            <a:ext cx="9313334" cy="4540250"/>
          </a:xfrm>
          <a:prstGeom prst="rect">
            <a:avLst/>
          </a:prstGeom>
        </p:spPr>
      </p:pic>
    </p:spTree>
    <p:extLst>
      <p:ext uri="{BB962C8B-B14F-4D97-AF65-F5344CB8AC3E}">
        <p14:creationId xmlns:p14="http://schemas.microsoft.com/office/powerpoint/2010/main" val="1659305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E7F12-52DE-5996-4854-D3F4FB0D99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3ED217-C9A2-ECD1-041E-8456DCC42FD3}"/>
              </a:ext>
            </a:extLst>
          </p:cNvPr>
          <p:cNvSpPr>
            <a:spLocks noGrp="1"/>
          </p:cNvSpPr>
          <p:nvPr>
            <p:ph type="title"/>
          </p:nvPr>
        </p:nvSpPr>
        <p:spPr/>
        <p:txBody>
          <a:bodyPr lIns="91440" tIns="45720" rIns="91440" bIns="45720" anchor="t"/>
          <a:lstStyle/>
          <a:p>
            <a:r>
              <a:rPr lang="en-US" b="0">
                <a:latin typeface="Source Sans Pro"/>
                <a:ea typeface="Source Sans Pro"/>
              </a:rPr>
              <a:t>4 Progress Reviews (and Progress Review Bypasses)</a:t>
            </a:r>
            <a:endParaRPr lang="en-US" b="0"/>
          </a:p>
        </p:txBody>
      </p:sp>
      <p:sp>
        <p:nvSpPr>
          <p:cNvPr id="5" name="Slide Number Placeholder 4">
            <a:extLst>
              <a:ext uri="{FF2B5EF4-FFF2-40B4-BE49-F238E27FC236}">
                <a16:creationId xmlns:a16="http://schemas.microsoft.com/office/drawing/2014/main" id="{AD2B7771-BB74-65A1-46AE-BAB4EF58BFF5}"/>
              </a:ext>
            </a:extLst>
          </p:cNvPr>
          <p:cNvSpPr>
            <a:spLocks noGrp="1"/>
          </p:cNvSpPr>
          <p:nvPr>
            <p:ph type="sldNum" sz="quarter" idx="14"/>
          </p:nvPr>
        </p:nvSpPr>
        <p:spPr/>
        <p:txBody>
          <a:bodyPr/>
          <a:lstStyle/>
          <a:p>
            <a:fld id="{4A217ABC-3BCB-4F47-AC3C-9D5177951563}" type="slidenum">
              <a:rPr lang="en-US" smtClean="0"/>
              <a:pPr/>
              <a:t>12</a:t>
            </a:fld>
            <a:endParaRPr lang="en-US"/>
          </a:p>
        </p:txBody>
      </p:sp>
      <p:pic>
        <p:nvPicPr>
          <p:cNvPr id="3" name="Picture 2">
            <a:extLst>
              <a:ext uri="{FF2B5EF4-FFF2-40B4-BE49-F238E27FC236}">
                <a16:creationId xmlns:a16="http://schemas.microsoft.com/office/drawing/2014/main" id="{E3A69360-2544-DC56-4E13-0AC96A897F90}"/>
              </a:ext>
            </a:extLst>
          </p:cNvPr>
          <p:cNvPicPr>
            <a:picLocks noChangeAspect="1"/>
          </p:cNvPicPr>
          <p:nvPr/>
        </p:nvPicPr>
        <p:blipFill>
          <a:blip r:embed="rId3"/>
          <a:stretch>
            <a:fillRect/>
          </a:stretch>
        </p:blipFill>
        <p:spPr>
          <a:xfrm>
            <a:off x="1185333" y="1404408"/>
            <a:ext cx="9821334" cy="4673600"/>
          </a:xfrm>
          <a:prstGeom prst="rect">
            <a:avLst/>
          </a:prstGeom>
        </p:spPr>
      </p:pic>
    </p:spTree>
    <p:extLst>
      <p:ext uri="{BB962C8B-B14F-4D97-AF65-F5344CB8AC3E}">
        <p14:creationId xmlns:p14="http://schemas.microsoft.com/office/powerpoint/2010/main" val="373206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7E352-74C1-E109-39E5-5AA898D5C9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F9EDD6-3BB8-3D28-9AC8-03D247FF3D90}"/>
              </a:ext>
            </a:extLst>
          </p:cNvPr>
          <p:cNvSpPr>
            <a:spLocks noGrp="1"/>
          </p:cNvSpPr>
          <p:nvPr>
            <p:ph type="title"/>
          </p:nvPr>
        </p:nvSpPr>
        <p:spPr/>
        <p:txBody>
          <a:bodyPr lIns="91440" tIns="45720" rIns="91440" bIns="45720" anchor="t"/>
          <a:lstStyle/>
          <a:p>
            <a:r>
              <a:rPr lang="en-US" b="0">
                <a:latin typeface="Source Sans Pro"/>
                <a:ea typeface="Source Sans Pro"/>
              </a:rPr>
              <a:t>Approving Official Element Ratings</a:t>
            </a:r>
            <a:endParaRPr lang="en-US" b="0"/>
          </a:p>
        </p:txBody>
      </p:sp>
      <p:sp>
        <p:nvSpPr>
          <p:cNvPr id="5" name="Slide Number Placeholder 4">
            <a:extLst>
              <a:ext uri="{FF2B5EF4-FFF2-40B4-BE49-F238E27FC236}">
                <a16:creationId xmlns:a16="http://schemas.microsoft.com/office/drawing/2014/main" id="{20B452B1-404C-3BC7-695D-48DDBE72F8CF}"/>
              </a:ext>
            </a:extLst>
          </p:cNvPr>
          <p:cNvSpPr>
            <a:spLocks noGrp="1"/>
          </p:cNvSpPr>
          <p:nvPr>
            <p:ph type="sldNum" sz="quarter" idx="14"/>
          </p:nvPr>
        </p:nvSpPr>
        <p:spPr/>
        <p:txBody>
          <a:bodyPr/>
          <a:lstStyle/>
          <a:p>
            <a:fld id="{4A217ABC-3BCB-4F47-AC3C-9D5177951563}" type="slidenum">
              <a:rPr lang="en-US" smtClean="0"/>
              <a:pPr/>
              <a:t>13</a:t>
            </a:fld>
            <a:endParaRPr lang="en-US"/>
          </a:p>
        </p:txBody>
      </p:sp>
      <p:pic>
        <p:nvPicPr>
          <p:cNvPr id="3" name="Picture 2">
            <a:extLst>
              <a:ext uri="{FF2B5EF4-FFF2-40B4-BE49-F238E27FC236}">
                <a16:creationId xmlns:a16="http://schemas.microsoft.com/office/drawing/2014/main" id="{F111D359-1F33-81D6-9898-CBF39F3DB9B9}"/>
              </a:ext>
            </a:extLst>
          </p:cNvPr>
          <p:cNvPicPr>
            <a:picLocks noChangeAspect="1"/>
          </p:cNvPicPr>
          <p:nvPr/>
        </p:nvPicPr>
        <p:blipFill>
          <a:blip r:embed="rId3"/>
          <a:stretch>
            <a:fillRect/>
          </a:stretch>
        </p:blipFill>
        <p:spPr>
          <a:xfrm>
            <a:off x="1524000" y="1508125"/>
            <a:ext cx="9144000" cy="4413250"/>
          </a:xfrm>
          <a:prstGeom prst="rect">
            <a:avLst/>
          </a:prstGeom>
        </p:spPr>
      </p:pic>
    </p:spTree>
    <p:extLst>
      <p:ext uri="{BB962C8B-B14F-4D97-AF65-F5344CB8AC3E}">
        <p14:creationId xmlns:p14="http://schemas.microsoft.com/office/powerpoint/2010/main" val="1866321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424DE89-C542-4846-A146-3058C8AD56A0}"/>
              </a:ext>
            </a:extLst>
          </p:cNvPr>
          <p:cNvSpPr/>
          <p:nvPr/>
        </p:nvSpPr>
        <p:spPr>
          <a:xfrm>
            <a:off x="602915" y="1206477"/>
            <a:ext cx="7135195" cy="3893343"/>
          </a:xfrm>
          <a:prstGeom prst="rect">
            <a:avLst/>
          </a:prstGeom>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40" tIns="45720" rIns="91440" bIns="45720" rtlCol="0" anchor="t"/>
          <a:lstStyle/>
          <a:p>
            <a:pPr>
              <a:buFont typeface="Arial" panose="020B0604020202020204" pitchFamily="34" charset="0"/>
              <a:buChar char="•"/>
            </a:pPr>
            <a:r>
              <a:rPr lang="en-US" sz="2400">
                <a:ea typeface="+mn-lt"/>
                <a:cs typeface="+mn-lt"/>
              </a:rPr>
              <a:t>SES template and plan settings are updated to conform to OPM Memo “New Senior Executive Service Performance Appraisal System and Performance Plan, and Guidance on Next Steps for Agencies to Implement Restoring Accountability for Career Senior Executives.”</a:t>
            </a:r>
          </a:p>
          <a:p>
            <a:endParaRPr lang="en-US">
              <a:ea typeface="+mn-lt"/>
              <a:cs typeface="+mn-lt"/>
            </a:endParaRPr>
          </a:p>
          <a:p>
            <a:pPr>
              <a:buFont typeface="Arial" panose="020B0604020202020204" pitchFamily="34" charset="0"/>
              <a:buChar char="•"/>
            </a:pPr>
            <a:r>
              <a:rPr lang="en-US" sz="2400">
                <a:ea typeface="+mn-lt"/>
                <a:cs typeface="+mn-lt"/>
              </a:rPr>
              <a:t>Historical plans and templates are unaffected by the new policy. All templates created after Release 51, along with plans created from those templates will automatically adopt the new SES settings. </a:t>
            </a:r>
          </a:p>
          <a:p>
            <a:pPr>
              <a:buFont typeface="Arial" panose="020B0604020202020204" pitchFamily="34" charset="0"/>
              <a:buChar char="•"/>
            </a:pPr>
            <a:endParaRPr lang="en-US" sz="2400">
              <a:ea typeface="+mn-lt"/>
              <a:cs typeface="+mn-lt"/>
            </a:endParaRPr>
          </a:p>
          <a:p>
            <a:pPr>
              <a:buFont typeface="Arial" panose="020B0604020202020204" pitchFamily="34" charset="0"/>
              <a:buChar char="•"/>
            </a:pPr>
            <a:r>
              <a:rPr lang="en-US" sz="2400">
                <a:ea typeface="+mn-lt"/>
                <a:cs typeface="+mn-lt"/>
              </a:rPr>
              <a:t>Refer to the Memorandum for specific updates.</a:t>
            </a:r>
            <a:endParaRPr lang="en-US">
              <a:ea typeface="Source Sans Pro"/>
            </a:endParaRPr>
          </a:p>
        </p:txBody>
      </p:sp>
      <p:pic>
        <p:nvPicPr>
          <p:cNvPr id="3" name="Graphic 2" descr="Stars with solid fill">
            <a:extLst>
              <a:ext uri="{FF2B5EF4-FFF2-40B4-BE49-F238E27FC236}">
                <a16:creationId xmlns:a16="http://schemas.microsoft.com/office/drawing/2014/main" id="{1646BF41-506F-EB8B-95A4-8DEF1B2FA3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55560" y="747810"/>
            <a:ext cx="2608729" cy="2608729"/>
          </a:xfrm>
          <a:prstGeom prst="rect">
            <a:avLst/>
          </a:prstGeom>
        </p:spPr>
      </p:pic>
      <p:sp>
        <p:nvSpPr>
          <p:cNvPr id="4" name="Title 4">
            <a:extLst>
              <a:ext uri="{FF2B5EF4-FFF2-40B4-BE49-F238E27FC236}">
                <a16:creationId xmlns:a16="http://schemas.microsoft.com/office/drawing/2014/main" id="{5FAF30A2-EA19-574A-8E0F-71738C112762}"/>
              </a:ext>
            </a:extLst>
          </p:cNvPr>
          <p:cNvSpPr>
            <a:spLocks noGrp="1"/>
          </p:cNvSpPr>
          <p:nvPr>
            <p:ph type="ctrTitle"/>
          </p:nvPr>
        </p:nvSpPr>
        <p:spPr>
          <a:xfrm>
            <a:off x="0" y="13597"/>
            <a:ext cx="12192000" cy="1024128"/>
          </a:xfrm>
          <a:noFill/>
        </p:spPr>
        <p:txBody>
          <a:bodyPr/>
          <a:lstStyle/>
          <a:p>
            <a:r>
              <a:rPr lang="en-US"/>
              <a:t>SES Policy Changes</a:t>
            </a:r>
          </a:p>
        </p:txBody>
      </p:sp>
      <p:pic>
        <p:nvPicPr>
          <p:cNvPr id="2" name="Graphic 1" descr="Stars with solid fill">
            <a:extLst>
              <a:ext uri="{FF2B5EF4-FFF2-40B4-BE49-F238E27FC236}">
                <a16:creationId xmlns:a16="http://schemas.microsoft.com/office/drawing/2014/main" id="{332C9E0C-8705-9A8D-FADD-EE74330271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39071" y="3066624"/>
            <a:ext cx="2608729" cy="2608729"/>
          </a:xfrm>
          <a:prstGeom prst="rect">
            <a:avLst/>
          </a:prstGeom>
        </p:spPr>
      </p:pic>
    </p:spTree>
    <p:extLst>
      <p:ext uri="{BB962C8B-B14F-4D97-AF65-F5344CB8AC3E}">
        <p14:creationId xmlns:p14="http://schemas.microsoft.com/office/powerpoint/2010/main" val="810326878"/>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296A1-E930-B3A2-B014-8BFA098D16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3C54B2-4EE1-8654-E25B-1CA1B74ABDEA}"/>
              </a:ext>
            </a:extLst>
          </p:cNvPr>
          <p:cNvSpPr>
            <a:spLocks noGrp="1"/>
          </p:cNvSpPr>
          <p:nvPr>
            <p:ph type="title"/>
          </p:nvPr>
        </p:nvSpPr>
        <p:spPr/>
        <p:txBody>
          <a:bodyPr lIns="91440" tIns="45720" rIns="91440" bIns="45720" anchor="t"/>
          <a:lstStyle/>
          <a:p>
            <a:r>
              <a:rPr lang="en-US">
                <a:latin typeface="+mj-lt"/>
                <a:ea typeface="+mn-lt"/>
                <a:cs typeface="+mn-lt"/>
              </a:rPr>
              <a:t>Key Plan &amp; System Highlights</a:t>
            </a:r>
            <a:endParaRPr lang="en-US"/>
          </a:p>
        </p:txBody>
      </p:sp>
      <p:sp>
        <p:nvSpPr>
          <p:cNvPr id="5" name="Slide Number Placeholder 4">
            <a:extLst>
              <a:ext uri="{FF2B5EF4-FFF2-40B4-BE49-F238E27FC236}">
                <a16:creationId xmlns:a16="http://schemas.microsoft.com/office/drawing/2014/main" id="{0DEBE73E-B434-FB73-9756-0AB5C142ED31}"/>
              </a:ext>
            </a:extLst>
          </p:cNvPr>
          <p:cNvSpPr>
            <a:spLocks noGrp="1"/>
          </p:cNvSpPr>
          <p:nvPr>
            <p:ph type="sldNum" sz="quarter" idx="14"/>
          </p:nvPr>
        </p:nvSpPr>
        <p:spPr/>
        <p:txBody>
          <a:bodyPr/>
          <a:lstStyle/>
          <a:p>
            <a:fld id="{4A217ABC-3BCB-4F47-AC3C-9D5177951563}" type="slidenum">
              <a:rPr lang="en-US" smtClean="0"/>
              <a:pPr/>
              <a:t>15</a:t>
            </a:fld>
            <a:endParaRPr lang="en-US"/>
          </a:p>
        </p:txBody>
      </p:sp>
      <p:sp>
        <p:nvSpPr>
          <p:cNvPr id="4" name="TextBox 3">
            <a:extLst>
              <a:ext uri="{FF2B5EF4-FFF2-40B4-BE49-F238E27FC236}">
                <a16:creationId xmlns:a16="http://schemas.microsoft.com/office/drawing/2014/main" id="{C0A98EAA-18A4-5693-8505-BFC054E72008}"/>
              </a:ext>
            </a:extLst>
          </p:cNvPr>
          <p:cNvSpPr txBox="1"/>
          <p:nvPr/>
        </p:nvSpPr>
        <p:spPr>
          <a:xfrm>
            <a:off x="685800" y="1828800"/>
            <a:ext cx="9361449" cy="1938992"/>
          </a:xfrm>
          <a:prstGeom prst="rect">
            <a:avLst/>
          </a:prstGeom>
          <a:noFill/>
        </p:spPr>
        <p:txBody>
          <a:bodyPr wrap="square" rtlCol="0">
            <a:spAutoFit/>
          </a:bodyPr>
          <a:lstStyle/>
          <a:p>
            <a:pPr marL="285750" indent="-285750">
              <a:buFont typeface="Arial" panose="020B0604020202020204" pitchFamily="34" charset="0"/>
              <a:buChar char="•"/>
            </a:pPr>
            <a:r>
              <a:rPr lang="en-US" sz="2400"/>
              <a:t>4 Progress Reviews</a:t>
            </a:r>
          </a:p>
          <a:p>
            <a:pPr marL="285750" indent="-285750">
              <a:buFont typeface="Arial" panose="020B0604020202020204" pitchFamily="34" charset="0"/>
              <a:buChar char="•"/>
            </a:pPr>
            <a:r>
              <a:rPr lang="en-US" sz="2400"/>
              <a:t>Critical Element Minimums </a:t>
            </a:r>
          </a:p>
          <a:p>
            <a:pPr marL="285750" indent="-285750">
              <a:buFont typeface="Arial" panose="020B0604020202020204" pitchFamily="34" charset="0"/>
              <a:buChar char="•"/>
            </a:pPr>
            <a:r>
              <a:rPr lang="en-US" sz="2400"/>
              <a:t>Critical Element 5 Performance Requirements</a:t>
            </a:r>
          </a:p>
          <a:p>
            <a:pPr marL="285750" indent="-285750">
              <a:buFont typeface="Arial" panose="020B0604020202020204" pitchFamily="34" charset="0"/>
              <a:buChar char="•"/>
            </a:pPr>
            <a:r>
              <a:rPr lang="en-US" sz="2400"/>
              <a:t>Validation and Error Messaging </a:t>
            </a:r>
          </a:p>
          <a:p>
            <a:pPr marL="285750" indent="-285750">
              <a:buFont typeface="Arial" panose="020B0604020202020204" pitchFamily="34" charset="0"/>
              <a:buChar char="•"/>
            </a:pPr>
            <a:r>
              <a:rPr lang="en-US" sz="2400"/>
              <a:t>Verbiage Changes to Plans (Parts 2-7)</a:t>
            </a:r>
          </a:p>
        </p:txBody>
      </p:sp>
    </p:spTree>
    <p:extLst>
      <p:ext uri="{BB962C8B-B14F-4D97-AF65-F5344CB8AC3E}">
        <p14:creationId xmlns:p14="http://schemas.microsoft.com/office/powerpoint/2010/main" val="38890630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2357-2C4D-B4FF-9BEF-33235B47DE6E}"/>
              </a:ext>
            </a:extLst>
          </p:cNvPr>
          <p:cNvSpPr>
            <a:spLocks noGrp="1"/>
          </p:cNvSpPr>
          <p:nvPr>
            <p:ph type="title"/>
          </p:nvPr>
        </p:nvSpPr>
        <p:spPr>
          <a:xfrm>
            <a:off x="685800" y="777240"/>
            <a:ext cx="10972800" cy="1051560"/>
          </a:xfrm>
        </p:spPr>
        <p:txBody>
          <a:bodyPr lIns="91440" tIns="45720" rIns="91440" bIns="45720">
            <a:normAutofit/>
          </a:bodyPr>
          <a:lstStyle/>
          <a:p>
            <a:r>
              <a:rPr lang="en-US" b="0"/>
              <a:t>Progress Review Settings (4 Progress Reviews)</a:t>
            </a:r>
            <a:endParaRPr lang="en-US" b="0" i="0" kern="1200"/>
          </a:p>
        </p:txBody>
      </p:sp>
      <p:sp>
        <p:nvSpPr>
          <p:cNvPr id="5" name="Slide Number Placeholder 4">
            <a:extLst>
              <a:ext uri="{FF2B5EF4-FFF2-40B4-BE49-F238E27FC236}">
                <a16:creationId xmlns:a16="http://schemas.microsoft.com/office/drawing/2014/main" id="{576B109E-3D9E-1090-A9F7-952397B8D3DC}"/>
              </a:ext>
            </a:extLst>
          </p:cNvPr>
          <p:cNvSpPr>
            <a:spLocks noGrp="1"/>
          </p:cNvSpPr>
          <p:nvPr>
            <p:ph type="sldNum" sz="quarter" idx="12"/>
          </p:nvPr>
        </p:nvSpPr>
        <p:spPr>
          <a:xfrm>
            <a:off x="10494159" y="6381736"/>
            <a:ext cx="1222248" cy="247664"/>
          </a:xfrm>
        </p:spPr>
        <p:txBody>
          <a:bodyPr vert="horz" lIns="0" tIns="0" rIns="0" bIns="0" rtlCol="0" anchor="b" anchorCtr="0">
            <a:normAutofit/>
          </a:bodyPr>
          <a:lstStyle/>
          <a:p>
            <a:pPr>
              <a:spcAft>
                <a:spcPts val="600"/>
              </a:spcAft>
            </a:pPr>
            <a:fld id="{4A217ABC-3BCB-4F47-AC3C-9D5177951563}" type="slidenum">
              <a:rPr lang="en-US" smtClean="0"/>
              <a:pPr>
                <a:spcAft>
                  <a:spcPts val="600"/>
                </a:spcAft>
              </a:pPr>
              <a:t>16</a:t>
            </a:fld>
            <a:endParaRPr lang="en-US"/>
          </a:p>
        </p:txBody>
      </p:sp>
      <p:pic>
        <p:nvPicPr>
          <p:cNvPr id="10" name="Picture 9">
            <a:extLst>
              <a:ext uri="{FF2B5EF4-FFF2-40B4-BE49-F238E27FC236}">
                <a16:creationId xmlns:a16="http://schemas.microsoft.com/office/drawing/2014/main" id="{74CB3139-5EDB-A834-B00E-C35A67C930FC}"/>
              </a:ext>
            </a:extLst>
          </p:cNvPr>
          <p:cNvPicPr>
            <a:picLocks noChangeAspect="1"/>
          </p:cNvPicPr>
          <p:nvPr/>
        </p:nvPicPr>
        <p:blipFill>
          <a:blip r:embed="rId3"/>
          <a:stretch>
            <a:fillRect/>
          </a:stretch>
        </p:blipFill>
        <p:spPr>
          <a:xfrm>
            <a:off x="1637944" y="1777914"/>
            <a:ext cx="8343004" cy="4013286"/>
          </a:xfrm>
          <a:prstGeom prst="rect">
            <a:avLst/>
          </a:prstGeom>
        </p:spPr>
      </p:pic>
    </p:spTree>
    <p:extLst>
      <p:ext uri="{BB962C8B-B14F-4D97-AF65-F5344CB8AC3E}">
        <p14:creationId xmlns:p14="http://schemas.microsoft.com/office/powerpoint/2010/main" val="691045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B4BE5-C14C-A69F-48B5-75ACC0D55A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A414FF-B358-6191-55A8-1F99D66665E3}"/>
              </a:ext>
            </a:extLst>
          </p:cNvPr>
          <p:cNvSpPr>
            <a:spLocks noGrp="1"/>
          </p:cNvSpPr>
          <p:nvPr>
            <p:ph type="title"/>
          </p:nvPr>
        </p:nvSpPr>
        <p:spPr>
          <a:xfrm>
            <a:off x="685800" y="777240"/>
            <a:ext cx="10972800" cy="1051560"/>
          </a:xfrm>
        </p:spPr>
        <p:txBody>
          <a:bodyPr lIns="91440" tIns="45720" rIns="91440" bIns="45720">
            <a:normAutofit/>
          </a:bodyPr>
          <a:lstStyle/>
          <a:p>
            <a:pPr>
              <a:spcBef>
                <a:spcPts val="1000"/>
              </a:spcBef>
            </a:pPr>
            <a:r>
              <a:rPr lang="en-US" b="0"/>
              <a:t>Critical Element Minimum Weights</a:t>
            </a:r>
          </a:p>
        </p:txBody>
      </p:sp>
      <p:sp>
        <p:nvSpPr>
          <p:cNvPr id="4" name="TextBox 3">
            <a:extLst>
              <a:ext uri="{FF2B5EF4-FFF2-40B4-BE49-F238E27FC236}">
                <a16:creationId xmlns:a16="http://schemas.microsoft.com/office/drawing/2014/main" id="{B6B3F8B0-462A-9629-DCBE-B562829FA601}"/>
              </a:ext>
            </a:extLst>
          </p:cNvPr>
          <p:cNvSpPr txBox="1"/>
          <p:nvPr/>
        </p:nvSpPr>
        <p:spPr>
          <a:xfrm>
            <a:off x="685800" y="1828800"/>
            <a:ext cx="11277600" cy="3995928"/>
          </a:xfrm>
          <a:prstGeom prst="rect">
            <a:avLst/>
          </a:prstGeom>
        </p:spPr>
        <p:txBody>
          <a:bodyPr rtlCol="0">
            <a:normAutofit/>
          </a:bodyPr>
          <a:lstStyle/>
          <a:p>
            <a:pPr>
              <a:lnSpc>
                <a:spcPct val="90000"/>
              </a:lnSpc>
              <a:spcBef>
                <a:spcPts val="1000"/>
              </a:spcBef>
            </a:pPr>
            <a:r>
              <a:rPr lang="en-US" sz="2800">
                <a:latin typeface="Source Sans Pro" panose="020B0503030403020204" pitchFamily="34" charset="0"/>
              </a:rPr>
              <a:t> </a:t>
            </a:r>
          </a:p>
          <a:p>
            <a:pPr marL="228600" indent="-228600">
              <a:lnSpc>
                <a:spcPct val="90000"/>
              </a:lnSpc>
              <a:spcBef>
                <a:spcPts val="1000"/>
              </a:spcBef>
              <a:buFont typeface="Arial" panose="020B0604020202020204" pitchFamily="34" charset="0"/>
              <a:buChar char="•"/>
            </a:pPr>
            <a:endParaRPr lang="en-US" sz="2800">
              <a:latin typeface="Source Sans Pro" panose="020B0503030403020204" pitchFamily="34" charset="0"/>
            </a:endParaRPr>
          </a:p>
        </p:txBody>
      </p:sp>
      <p:sp>
        <p:nvSpPr>
          <p:cNvPr id="5" name="Slide Number Placeholder 4">
            <a:extLst>
              <a:ext uri="{FF2B5EF4-FFF2-40B4-BE49-F238E27FC236}">
                <a16:creationId xmlns:a16="http://schemas.microsoft.com/office/drawing/2014/main" id="{F8FA7AC9-18A5-F74C-80D5-C001712C2DF8}"/>
              </a:ext>
            </a:extLst>
          </p:cNvPr>
          <p:cNvSpPr>
            <a:spLocks noGrp="1"/>
          </p:cNvSpPr>
          <p:nvPr>
            <p:ph type="sldNum" sz="quarter" idx="14"/>
          </p:nvPr>
        </p:nvSpPr>
        <p:spPr>
          <a:xfrm>
            <a:off x="10494159" y="6381736"/>
            <a:ext cx="1222248" cy="247664"/>
          </a:xfrm>
        </p:spPr>
        <p:txBody>
          <a:bodyPr vert="horz" lIns="0" tIns="0" rIns="0" bIns="0" rtlCol="0" anchor="b" anchorCtr="0">
            <a:normAutofit/>
          </a:bodyPr>
          <a:lstStyle/>
          <a:p>
            <a:pPr>
              <a:spcAft>
                <a:spcPts val="600"/>
              </a:spcAft>
            </a:pPr>
            <a:fld id="{4A217ABC-3BCB-4F47-AC3C-9D5177951563}" type="slidenum">
              <a:rPr lang="en-US" smtClean="0"/>
              <a:pPr>
                <a:spcAft>
                  <a:spcPts val="600"/>
                </a:spcAft>
              </a:pPr>
              <a:t>17</a:t>
            </a:fld>
            <a:endParaRPr lang="en-US"/>
          </a:p>
        </p:txBody>
      </p:sp>
      <p:grpSp>
        <p:nvGrpSpPr>
          <p:cNvPr id="17" name="Group 16">
            <a:extLst>
              <a:ext uri="{FF2B5EF4-FFF2-40B4-BE49-F238E27FC236}">
                <a16:creationId xmlns:a16="http://schemas.microsoft.com/office/drawing/2014/main" id="{F56CD4D0-9739-602C-32BD-41D9AE59C449}"/>
              </a:ext>
            </a:extLst>
          </p:cNvPr>
          <p:cNvGrpSpPr/>
          <p:nvPr/>
        </p:nvGrpSpPr>
        <p:grpSpPr>
          <a:xfrm>
            <a:off x="1338944" y="1991242"/>
            <a:ext cx="8958942" cy="3353644"/>
            <a:chOff x="1937655" y="1828800"/>
            <a:chExt cx="8189437" cy="2875515"/>
          </a:xfrm>
        </p:grpSpPr>
        <p:pic>
          <p:nvPicPr>
            <p:cNvPr id="8" name="Picture 7">
              <a:extLst>
                <a:ext uri="{FF2B5EF4-FFF2-40B4-BE49-F238E27FC236}">
                  <a16:creationId xmlns:a16="http://schemas.microsoft.com/office/drawing/2014/main" id="{DF7F9BF2-AD54-A967-CBB8-5B83D38D3501}"/>
                </a:ext>
              </a:extLst>
            </p:cNvPr>
            <p:cNvPicPr>
              <a:picLocks noChangeAspect="1"/>
            </p:cNvPicPr>
            <p:nvPr/>
          </p:nvPicPr>
          <p:blipFill>
            <a:blip r:embed="rId3"/>
            <a:stretch>
              <a:fillRect/>
            </a:stretch>
          </p:blipFill>
          <p:spPr>
            <a:xfrm>
              <a:off x="1937657" y="1828800"/>
              <a:ext cx="8189435" cy="1387958"/>
            </a:xfrm>
            <a:prstGeom prst="rect">
              <a:avLst/>
            </a:prstGeom>
          </p:spPr>
        </p:pic>
        <p:pic>
          <p:nvPicPr>
            <p:cNvPr id="10" name="Picture 9">
              <a:extLst>
                <a:ext uri="{FF2B5EF4-FFF2-40B4-BE49-F238E27FC236}">
                  <a16:creationId xmlns:a16="http://schemas.microsoft.com/office/drawing/2014/main" id="{38CD92E4-8761-9FE1-4B3B-9D66174CC953}"/>
                </a:ext>
              </a:extLst>
            </p:cNvPr>
            <p:cNvPicPr>
              <a:picLocks noChangeAspect="1"/>
            </p:cNvPicPr>
            <p:nvPr/>
          </p:nvPicPr>
          <p:blipFill>
            <a:blip r:embed="rId4"/>
            <a:stretch>
              <a:fillRect/>
            </a:stretch>
          </p:blipFill>
          <p:spPr>
            <a:xfrm>
              <a:off x="1937656" y="2621129"/>
              <a:ext cx="8189436" cy="1023312"/>
            </a:xfrm>
            <a:prstGeom prst="rect">
              <a:avLst/>
            </a:prstGeom>
          </p:spPr>
        </p:pic>
        <p:pic>
          <p:nvPicPr>
            <p:cNvPr id="12" name="Picture 11">
              <a:extLst>
                <a:ext uri="{FF2B5EF4-FFF2-40B4-BE49-F238E27FC236}">
                  <a16:creationId xmlns:a16="http://schemas.microsoft.com/office/drawing/2014/main" id="{CD07FEBC-39BF-8588-7862-BC90CEBC8E28}"/>
                </a:ext>
              </a:extLst>
            </p:cNvPr>
            <p:cNvPicPr>
              <a:picLocks noChangeAspect="1"/>
            </p:cNvPicPr>
            <p:nvPr/>
          </p:nvPicPr>
          <p:blipFill>
            <a:blip r:embed="rId5"/>
            <a:stretch>
              <a:fillRect/>
            </a:stretch>
          </p:blipFill>
          <p:spPr>
            <a:xfrm>
              <a:off x="1937655" y="3123490"/>
              <a:ext cx="8189435" cy="517753"/>
            </a:xfrm>
            <a:prstGeom prst="rect">
              <a:avLst/>
            </a:prstGeom>
          </p:spPr>
        </p:pic>
        <p:pic>
          <p:nvPicPr>
            <p:cNvPr id="14" name="Picture 13">
              <a:extLst>
                <a:ext uri="{FF2B5EF4-FFF2-40B4-BE49-F238E27FC236}">
                  <a16:creationId xmlns:a16="http://schemas.microsoft.com/office/drawing/2014/main" id="{8376110B-E707-FA1F-A76A-16AABCD3672D}"/>
                </a:ext>
              </a:extLst>
            </p:cNvPr>
            <p:cNvPicPr>
              <a:picLocks noChangeAspect="1"/>
            </p:cNvPicPr>
            <p:nvPr/>
          </p:nvPicPr>
          <p:blipFill>
            <a:blip r:embed="rId6"/>
            <a:stretch>
              <a:fillRect/>
            </a:stretch>
          </p:blipFill>
          <p:spPr>
            <a:xfrm>
              <a:off x="1937656" y="3612637"/>
              <a:ext cx="8189434" cy="614220"/>
            </a:xfrm>
            <a:prstGeom prst="rect">
              <a:avLst/>
            </a:prstGeom>
          </p:spPr>
        </p:pic>
        <p:pic>
          <p:nvPicPr>
            <p:cNvPr id="16" name="Picture 15">
              <a:extLst>
                <a:ext uri="{FF2B5EF4-FFF2-40B4-BE49-F238E27FC236}">
                  <a16:creationId xmlns:a16="http://schemas.microsoft.com/office/drawing/2014/main" id="{4DFF7E7C-3D6B-D226-91CA-08D45871F498}"/>
                </a:ext>
              </a:extLst>
            </p:cNvPr>
            <p:cNvPicPr>
              <a:picLocks noChangeAspect="1"/>
            </p:cNvPicPr>
            <p:nvPr/>
          </p:nvPicPr>
          <p:blipFill>
            <a:blip r:embed="rId7"/>
            <a:stretch>
              <a:fillRect/>
            </a:stretch>
          </p:blipFill>
          <p:spPr>
            <a:xfrm>
              <a:off x="2004657" y="4159252"/>
              <a:ext cx="8122433" cy="545063"/>
            </a:xfrm>
            <a:prstGeom prst="rect">
              <a:avLst/>
            </a:prstGeom>
          </p:spPr>
        </p:pic>
      </p:grpSp>
    </p:spTree>
    <p:extLst>
      <p:ext uri="{BB962C8B-B14F-4D97-AF65-F5344CB8AC3E}">
        <p14:creationId xmlns:p14="http://schemas.microsoft.com/office/powerpoint/2010/main" val="2856954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B125E-CEB1-ED56-A193-95F369BF89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005E64-25A8-720A-FC15-447CCD93ADFD}"/>
              </a:ext>
            </a:extLst>
          </p:cNvPr>
          <p:cNvSpPr>
            <a:spLocks noGrp="1"/>
          </p:cNvSpPr>
          <p:nvPr>
            <p:ph type="title"/>
          </p:nvPr>
        </p:nvSpPr>
        <p:spPr>
          <a:xfrm>
            <a:off x="685800" y="777240"/>
            <a:ext cx="10972800" cy="1051560"/>
          </a:xfrm>
        </p:spPr>
        <p:txBody>
          <a:bodyPr lIns="91440" tIns="45720" rIns="91440" bIns="45720">
            <a:normAutofit/>
          </a:bodyPr>
          <a:lstStyle/>
          <a:p>
            <a:pPr>
              <a:spcBef>
                <a:spcPts val="1000"/>
              </a:spcBef>
            </a:pPr>
            <a:r>
              <a:rPr lang="en-US" b="0"/>
              <a:t>Validation and Error Messaging</a:t>
            </a:r>
          </a:p>
        </p:txBody>
      </p:sp>
      <p:sp>
        <p:nvSpPr>
          <p:cNvPr id="4" name="TextBox 3">
            <a:extLst>
              <a:ext uri="{FF2B5EF4-FFF2-40B4-BE49-F238E27FC236}">
                <a16:creationId xmlns:a16="http://schemas.microsoft.com/office/drawing/2014/main" id="{83DB3BDE-0040-1FB3-45C3-DA813D325D14}"/>
              </a:ext>
            </a:extLst>
          </p:cNvPr>
          <p:cNvSpPr txBox="1"/>
          <p:nvPr/>
        </p:nvSpPr>
        <p:spPr>
          <a:xfrm>
            <a:off x="685800" y="1828800"/>
            <a:ext cx="11277600" cy="3995928"/>
          </a:xfrm>
          <a:prstGeom prst="rect">
            <a:avLst/>
          </a:prstGeom>
        </p:spPr>
        <p:txBody>
          <a:bodyPr rtlCol="0">
            <a:normAutofit/>
          </a:bodyPr>
          <a:lstStyle/>
          <a:p>
            <a:pPr>
              <a:lnSpc>
                <a:spcPct val="90000"/>
              </a:lnSpc>
              <a:spcBef>
                <a:spcPts val="1000"/>
              </a:spcBef>
            </a:pPr>
            <a:r>
              <a:rPr lang="en-US" sz="2800">
                <a:latin typeface="Source Sans Pro" panose="020B0503030403020204" pitchFamily="34" charset="0"/>
              </a:rPr>
              <a:t> </a:t>
            </a:r>
          </a:p>
          <a:p>
            <a:pPr marL="228600" indent="-228600">
              <a:lnSpc>
                <a:spcPct val="90000"/>
              </a:lnSpc>
              <a:spcBef>
                <a:spcPts val="1000"/>
              </a:spcBef>
              <a:buFont typeface="Arial" panose="020B0604020202020204" pitchFamily="34" charset="0"/>
              <a:buChar char="•"/>
            </a:pPr>
            <a:endParaRPr lang="en-US" sz="2800">
              <a:latin typeface="Source Sans Pro" panose="020B0503030403020204" pitchFamily="34" charset="0"/>
            </a:endParaRPr>
          </a:p>
        </p:txBody>
      </p:sp>
      <p:sp>
        <p:nvSpPr>
          <p:cNvPr id="5" name="Slide Number Placeholder 4">
            <a:extLst>
              <a:ext uri="{FF2B5EF4-FFF2-40B4-BE49-F238E27FC236}">
                <a16:creationId xmlns:a16="http://schemas.microsoft.com/office/drawing/2014/main" id="{2C2E48FE-BE02-99BC-BF28-DFBC0E38691A}"/>
              </a:ext>
            </a:extLst>
          </p:cNvPr>
          <p:cNvSpPr>
            <a:spLocks noGrp="1"/>
          </p:cNvSpPr>
          <p:nvPr>
            <p:ph type="sldNum" sz="quarter" idx="14"/>
          </p:nvPr>
        </p:nvSpPr>
        <p:spPr>
          <a:xfrm>
            <a:off x="10494159" y="6381736"/>
            <a:ext cx="1222248" cy="247664"/>
          </a:xfrm>
        </p:spPr>
        <p:txBody>
          <a:bodyPr vert="horz" lIns="0" tIns="0" rIns="0" bIns="0" rtlCol="0" anchor="b" anchorCtr="0">
            <a:normAutofit/>
          </a:bodyPr>
          <a:lstStyle/>
          <a:p>
            <a:pPr>
              <a:spcAft>
                <a:spcPts val="600"/>
              </a:spcAft>
            </a:pPr>
            <a:fld id="{4A217ABC-3BCB-4F47-AC3C-9D5177951563}" type="slidenum">
              <a:rPr lang="en-US" smtClean="0"/>
              <a:pPr>
                <a:spcAft>
                  <a:spcPts val="600"/>
                </a:spcAft>
              </a:pPr>
              <a:t>18</a:t>
            </a:fld>
            <a:endParaRPr lang="en-US"/>
          </a:p>
        </p:txBody>
      </p:sp>
      <p:pic>
        <p:nvPicPr>
          <p:cNvPr id="6" name="Picture 5">
            <a:extLst>
              <a:ext uri="{FF2B5EF4-FFF2-40B4-BE49-F238E27FC236}">
                <a16:creationId xmlns:a16="http://schemas.microsoft.com/office/drawing/2014/main" id="{8B53ABB4-4A45-D51A-CA6D-2988C5A86A5E}"/>
              </a:ext>
            </a:extLst>
          </p:cNvPr>
          <p:cNvPicPr>
            <a:picLocks noChangeAspect="1"/>
          </p:cNvPicPr>
          <p:nvPr/>
        </p:nvPicPr>
        <p:blipFill>
          <a:blip r:embed="rId3"/>
          <a:stretch>
            <a:fillRect/>
          </a:stretch>
        </p:blipFill>
        <p:spPr>
          <a:xfrm>
            <a:off x="861640" y="2114779"/>
            <a:ext cx="10263560" cy="3415163"/>
          </a:xfrm>
          <a:prstGeom prst="rect">
            <a:avLst/>
          </a:prstGeom>
        </p:spPr>
      </p:pic>
    </p:spTree>
    <p:extLst>
      <p:ext uri="{BB962C8B-B14F-4D97-AF65-F5344CB8AC3E}">
        <p14:creationId xmlns:p14="http://schemas.microsoft.com/office/powerpoint/2010/main" val="5809104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91AE6E0-726D-C909-FE08-6A89168BA713}"/>
              </a:ext>
            </a:extLst>
          </p:cNvPr>
          <p:cNvSpPr>
            <a:spLocks noGrp="1"/>
          </p:cNvSpPr>
          <p:nvPr>
            <p:ph type="ctrTitle"/>
          </p:nvPr>
        </p:nvSpPr>
        <p:spPr/>
        <p:txBody>
          <a:bodyPr/>
          <a:lstStyle/>
          <a:p>
            <a:r>
              <a:rPr lang="en-US"/>
              <a:t>Ooo-Ahhh, More Enhancements</a:t>
            </a:r>
          </a:p>
        </p:txBody>
      </p:sp>
      <p:sp>
        <p:nvSpPr>
          <p:cNvPr id="2" name="Slide Number Placeholder 1">
            <a:extLst>
              <a:ext uri="{FF2B5EF4-FFF2-40B4-BE49-F238E27FC236}">
                <a16:creationId xmlns:a16="http://schemas.microsoft.com/office/drawing/2014/main" id="{B90EA0A4-F740-78EA-F4F0-EB46D5C56748}"/>
              </a:ext>
            </a:extLst>
          </p:cNvPr>
          <p:cNvSpPr>
            <a:spLocks noGrp="1"/>
          </p:cNvSpPr>
          <p:nvPr>
            <p:ph type="sldNum" sz="quarter" idx="4"/>
          </p:nvPr>
        </p:nvSpPr>
        <p:spPr/>
        <p:txBody>
          <a:bodyPr/>
          <a:lstStyle/>
          <a:p>
            <a:fld id="{9A130CC6-AF16-4E75-B386-B0184CCD31FF}" type="slidenum">
              <a:rPr lang="en-US" smtClean="0">
                <a:solidFill>
                  <a:prstClr val="white">
                    <a:lumMod val="95000"/>
                  </a:prstClr>
                </a:solidFill>
              </a:rPr>
              <a:pPr/>
              <a:t>19</a:t>
            </a:fld>
            <a:endParaRPr lang="en-US">
              <a:solidFill>
                <a:prstClr val="white">
                  <a:lumMod val="95000"/>
                </a:prstClr>
              </a:solidFill>
            </a:endParaRPr>
          </a:p>
        </p:txBody>
      </p:sp>
    </p:spTree>
    <p:extLst>
      <p:ext uri="{BB962C8B-B14F-4D97-AF65-F5344CB8AC3E}">
        <p14:creationId xmlns:p14="http://schemas.microsoft.com/office/powerpoint/2010/main" val="2731967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DD918-C441-F467-07FD-6259CE6F3AA5}"/>
              </a:ext>
            </a:extLst>
          </p:cNvPr>
          <p:cNvSpPr>
            <a:spLocks noGrp="1"/>
          </p:cNvSpPr>
          <p:nvPr>
            <p:ph type="title"/>
          </p:nvPr>
        </p:nvSpPr>
        <p:spPr/>
        <p:txBody>
          <a:bodyPr/>
          <a:lstStyle/>
          <a:p>
            <a:r>
              <a:rPr lang="en-US">
                <a:latin typeface="+mj-lt"/>
              </a:rPr>
              <a:t>Agenda </a:t>
            </a:r>
          </a:p>
        </p:txBody>
      </p:sp>
      <p:sp>
        <p:nvSpPr>
          <p:cNvPr id="4" name="TextBox 3">
            <a:extLst>
              <a:ext uri="{FF2B5EF4-FFF2-40B4-BE49-F238E27FC236}">
                <a16:creationId xmlns:a16="http://schemas.microsoft.com/office/drawing/2014/main" id="{8CBCE246-E450-BCFD-5276-DF112E9EF773}"/>
              </a:ext>
            </a:extLst>
          </p:cNvPr>
          <p:cNvSpPr txBox="1"/>
          <p:nvPr/>
        </p:nvSpPr>
        <p:spPr>
          <a:xfrm>
            <a:off x="685800" y="1828800"/>
            <a:ext cx="10515600" cy="4031873"/>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3200">
                <a:latin typeface="+mj-lt"/>
              </a:rPr>
              <a:t>v.51 Deployment- (08/21)</a:t>
            </a:r>
            <a:endParaRPr lang="en-US" sz="3200">
              <a:latin typeface="+mj-lt"/>
              <a:ea typeface="Source Sans Pro"/>
            </a:endParaRPr>
          </a:p>
          <a:p>
            <a:pPr marL="742950" lvl="1" indent="-285750">
              <a:buFont typeface="Arial" panose="020B0604020202020204" pitchFamily="34" charset="0"/>
              <a:buChar char="•"/>
            </a:pPr>
            <a:r>
              <a:rPr lang="en-US" sz="3200">
                <a:latin typeface="+mj-lt"/>
              </a:rPr>
              <a:t>SL/ST Policy Changes (SP)</a:t>
            </a:r>
          </a:p>
          <a:p>
            <a:pPr marL="742950" lvl="1" indent="-285750">
              <a:buFont typeface="Arial" panose="020B0604020202020204" pitchFamily="34" charset="0"/>
              <a:buChar char="•"/>
            </a:pPr>
            <a:r>
              <a:rPr lang="en-US" sz="3200"/>
              <a:t>SES Policy Changes</a:t>
            </a:r>
            <a:endParaRPr lang="en-US" sz="3200">
              <a:ea typeface="Source Sans Pro"/>
            </a:endParaRPr>
          </a:p>
          <a:p>
            <a:pPr marL="742950" lvl="1" indent="-285750">
              <a:buFont typeface="Arial" panose="020B0604020202020204" pitchFamily="34" charset="0"/>
              <a:buChar char="•"/>
            </a:pPr>
            <a:r>
              <a:rPr lang="en-US" sz="3200">
                <a:effectLst/>
                <a:latin typeface="+mj-lt"/>
                <a:ea typeface="Source Sans Pro"/>
              </a:rPr>
              <a:t>More Enhancements</a:t>
            </a:r>
          </a:p>
          <a:p>
            <a:pPr marL="742950" lvl="1" indent="-285750">
              <a:buFont typeface="Arial" panose="020B0604020202020204" pitchFamily="34" charset="0"/>
              <a:buChar char="•"/>
            </a:pPr>
            <a:r>
              <a:rPr lang="en-US" sz="3200">
                <a:latin typeface="+mj-lt"/>
                <a:ea typeface="Source Sans Pro"/>
              </a:rPr>
              <a:t>Power BI – Introduction, Access, and Report Preview</a:t>
            </a:r>
          </a:p>
          <a:p>
            <a:pPr marL="285750" indent="-285750">
              <a:buFont typeface="Arial" panose="020B0604020202020204" pitchFamily="34" charset="0"/>
              <a:buChar char="•"/>
            </a:pPr>
            <a:r>
              <a:rPr lang="en-US" sz="3200">
                <a:effectLst/>
                <a:latin typeface="+mj-lt"/>
                <a:ea typeface="Source Sans Pro"/>
              </a:rPr>
              <a:t>Questions</a:t>
            </a:r>
          </a:p>
          <a:p>
            <a:pPr marL="742950" lvl="1" indent="-285750">
              <a:buFont typeface="Arial" panose="020B0604020202020204" pitchFamily="34" charset="0"/>
              <a:buChar char="•"/>
            </a:pPr>
            <a:endParaRPr lang="en-US" sz="3200">
              <a:effectLst/>
              <a:latin typeface="+mj-lt"/>
            </a:endParaRPr>
          </a:p>
          <a:p>
            <a:pPr marL="285750" indent="-285750" rtl="0">
              <a:buFont typeface="Arial" panose="020B0604020202020204" pitchFamily="34" charset="0"/>
              <a:buChar char="•"/>
            </a:pPr>
            <a:endParaRPr lang="en-US" sz="3200">
              <a:effectLst/>
              <a:latin typeface="+mj-lt"/>
            </a:endParaRPr>
          </a:p>
        </p:txBody>
      </p:sp>
    </p:spTree>
    <p:extLst>
      <p:ext uri="{BB962C8B-B14F-4D97-AF65-F5344CB8AC3E}">
        <p14:creationId xmlns:p14="http://schemas.microsoft.com/office/powerpoint/2010/main" val="16200638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971BD-C3FF-042C-7FAF-4F13CFB317C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09CFD95-8A4D-E661-671F-009C50A5CC26}"/>
              </a:ext>
            </a:extLst>
          </p:cNvPr>
          <p:cNvSpPr/>
          <p:nvPr/>
        </p:nvSpPr>
        <p:spPr>
          <a:xfrm>
            <a:off x="522704" y="1477188"/>
            <a:ext cx="5575702" cy="3893343"/>
          </a:xfrm>
          <a:prstGeom prst="rect">
            <a:avLst/>
          </a:prstGeom>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40" tIns="45720" rIns="91440" bIns="45720" rtlCol="0" anchor="t"/>
          <a:lstStyle/>
          <a:p>
            <a:pPr>
              <a:buFont typeface="Arial" panose="020B0604020202020204" pitchFamily="34" charset="0"/>
              <a:buChar char="•"/>
            </a:pPr>
            <a:r>
              <a:rPr lang="en-US" sz="2400">
                <a:ea typeface="Source Sans Pro"/>
              </a:rPr>
              <a:t>The login page has been updated to include the  USAP Privacy Act Statement (PAS)</a:t>
            </a:r>
          </a:p>
          <a:p>
            <a:endParaRPr lang="en-US" sz="2400">
              <a:ea typeface="Source Sans Pro"/>
            </a:endParaRPr>
          </a:p>
          <a:p>
            <a:pPr>
              <a:buFont typeface="Arial" panose="020B0604020202020204" pitchFamily="34" charset="0"/>
              <a:buChar char="•"/>
            </a:pPr>
            <a:r>
              <a:rPr lang="en-US" sz="2400"/>
              <a:t>Pursuant to 5 U.S.C. §552a (e) (3) agencies are required to provide a PAS to all persons asked to provide personal information, which will go into a system of records</a:t>
            </a:r>
            <a:endParaRPr lang="en-US" sz="2400">
              <a:ea typeface="Source Sans Pro"/>
            </a:endParaRPr>
          </a:p>
        </p:txBody>
      </p:sp>
      <p:sp>
        <p:nvSpPr>
          <p:cNvPr id="4" name="Title 4">
            <a:extLst>
              <a:ext uri="{FF2B5EF4-FFF2-40B4-BE49-F238E27FC236}">
                <a16:creationId xmlns:a16="http://schemas.microsoft.com/office/drawing/2014/main" id="{5FD851C6-F472-0580-1449-EC1CBE32D6E4}"/>
              </a:ext>
            </a:extLst>
          </p:cNvPr>
          <p:cNvSpPr>
            <a:spLocks noGrp="1"/>
          </p:cNvSpPr>
          <p:nvPr>
            <p:ph type="ctrTitle"/>
          </p:nvPr>
        </p:nvSpPr>
        <p:spPr>
          <a:xfrm>
            <a:off x="0" y="93607"/>
            <a:ext cx="12192000" cy="1024128"/>
          </a:xfrm>
          <a:noFill/>
        </p:spPr>
        <p:txBody>
          <a:bodyPr/>
          <a:lstStyle/>
          <a:p>
            <a:r>
              <a:rPr lang="en-US"/>
              <a:t>Privacy Act Statement</a:t>
            </a:r>
            <a:endParaRPr lang="en-US">
              <a:ea typeface="Source Sans Pro"/>
            </a:endParaRPr>
          </a:p>
        </p:txBody>
      </p:sp>
      <p:pic>
        <p:nvPicPr>
          <p:cNvPr id="3" name="Picture 2">
            <a:extLst>
              <a:ext uri="{FF2B5EF4-FFF2-40B4-BE49-F238E27FC236}">
                <a16:creationId xmlns:a16="http://schemas.microsoft.com/office/drawing/2014/main" id="{4C67A3B6-4C41-D804-6296-9C44AC0E5346}"/>
              </a:ext>
            </a:extLst>
          </p:cNvPr>
          <p:cNvPicPr>
            <a:picLocks noChangeAspect="1"/>
          </p:cNvPicPr>
          <p:nvPr/>
        </p:nvPicPr>
        <p:blipFill>
          <a:blip r:embed="rId3"/>
          <a:stretch>
            <a:fillRect/>
          </a:stretch>
        </p:blipFill>
        <p:spPr>
          <a:xfrm>
            <a:off x="6513916" y="706174"/>
            <a:ext cx="5142600" cy="5445651"/>
          </a:xfrm>
          <a:prstGeom prst="rect">
            <a:avLst/>
          </a:prstGeom>
        </p:spPr>
      </p:pic>
    </p:spTree>
    <p:extLst>
      <p:ext uri="{BB962C8B-B14F-4D97-AF65-F5344CB8AC3E}">
        <p14:creationId xmlns:p14="http://schemas.microsoft.com/office/powerpoint/2010/main" val="322070983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39D4A-2074-76CB-042F-157B005EC54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E1ED83C-D595-A800-38CE-A7CDE453EA69}"/>
              </a:ext>
            </a:extLst>
          </p:cNvPr>
          <p:cNvSpPr/>
          <p:nvPr/>
        </p:nvSpPr>
        <p:spPr>
          <a:xfrm>
            <a:off x="602915" y="1206478"/>
            <a:ext cx="9341185" cy="1210152"/>
          </a:xfrm>
          <a:prstGeom prst="rect">
            <a:avLst/>
          </a:prstGeom>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40" tIns="45720" rIns="91440" bIns="45720" rtlCol="0" anchor="t"/>
          <a:lstStyle/>
          <a:p>
            <a:pPr marL="342900" indent="-342900">
              <a:buFont typeface="Arial" panose="020B0604020202020204" pitchFamily="34" charset="0"/>
              <a:buChar char="•"/>
            </a:pPr>
            <a:r>
              <a:rPr lang="en-US" sz="2400">
                <a:ea typeface="Source Sans Pro"/>
              </a:rPr>
              <a:t>Admins are now able to update organizations</a:t>
            </a:r>
          </a:p>
          <a:p>
            <a:endParaRPr lang="en-US" sz="2400">
              <a:ea typeface="Source Sans Pro"/>
            </a:endParaRPr>
          </a:p>
        </p:txBody>
      </p:sp>
      <p:sp>
        <p:nvSpPr>
          <p:cNvPr id="4" name="Title 4">
            <a:extLst>
              <a:ext uri="{FF2B5EF4-FFF2-40B4-BE49-F238E27FC236}">
                <a16:creationId xmlns:a16="http://schemas.microsoft.com/office/drawing/2014/main" id="{98CB44A5-FB93-AD21-74DD-AD63BB22D697}"/>
              </a:ext>
            </a:extLst>
          </p:cNvPr>
          <p:cNvSpPr>
            <a:spLocks noGrp="1"/>
          </p:cNvSpPr>
          <p:nvPr>
            <p:ph type="ctrTitle"/>
          </p:nvPr>
        </p:nvSpPr>
        <p:spPr>
          <a:xfrm>
            <a:off x="0" y="93607"/>
            <a:ext cx="12192000" cy="1024128"/>
          </a:xfrm>
          <a:noFill/>
        </p:spPr>
        <p:txBody>
          <a:bodyPr/>
          <a:lstStyle/>
          <a:p>
            <a:r>
              <a:rPr lang="en-US">
                <a:ea typeface="Source Sans Pro"/>
              </a:rPr>
              <a:t>Import Page</a:t>
            </a:r>
          </a:p>
        </p:txBody>
      </p:sp>
      <p:pic>
        <p:nvPicPr>
          <p:cNvPr id="7" name="Picture 6">
            <a:extLst>
              <a:ext uri="{FF2B5EF4-FFF2-40B4-BE49-F238E27FC236}">
                <a16:creationId xmlns:a16="http://schemas.microsoft.com/office/drawing/2014/main" id="{C3B627C6-689E-0F6E-7A09-DB364932F56C}"/>
              </a:ext>
            </a:extLst>
          </p:cNvPr>
          <p:cNvPicPr>
            <a:picLocks noChangeAspect="1"/>
          </p:cNvPicPr>
          <p:nvPr/>
        </p:nvPicPr>
        <p:blipFill>
          <a:blip r:embed="rId3"/>
          <a:stretch>
            <a:fillRect/>
          </a:stretch>
        </p:blipFill>
        <p:spPr>
          <a:xfrm>
            <a:off x="2704479" y="1811554"/>
            <a:ext cx="5688408" cy="4381048"/>
          </a:xfrm>
          <a:prstGeom prst="rect">
            <a:avLst/>
          </a:prstGeom>
        </p:spPr>
      </p:pic>
    </p:spTree>
    <p:extLst>
      <p:ext uri="{BB962C8B-B14F-4D97-AF65-F5344CB8AC3E}">
        <p14:creationId xmlns:p14="http://schemas.microsoft.com/office/powerpoint/2010/main" val="1754999400"/>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8CB6A-9F30-7AFB-0D36-4654822D0D2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6FA7EC3-D053-061D-F989-84E9227544C4}"/>
              </a:ext>
            </a:extLst>
          </p:cNvPr>
          <p:cNvSpPr/>
          <p:nvPr/>
        </p:nvSpPr>
        <p:spPr>
          <a:xfrm>
            <a:off x="602915" y="1206478"/>
            <a:ext cx="9341185" cy="731179"/>
          </a:xfrm>
          <a:prstGeom prst="rect">
            <a:avLst/>
          </a:prstGeom>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40" tIns="45720" rIns="91440" bIns="45720" rtlCol="0" anchor="t"/>
          <a:lstStyle/>
          <a:p>
            <a:pPr marL="342900" indent="-342900">
              <a:buFont typeface="Arial" panose="020B0604020202020204" pitchFamily="34" charset="0"/>
              <a:buChar char="•"/>
            </a:pPr>
            <a:r>
              <a:rPr lang="en-US" sz="2400">
                <a:ea typeface="Source Sans Pro"/>
              </a:rPr>
              <a:t>Power BI Report link added (external link)</a:t>
            </a:r>
          </a:p>
        </p:txBody>
      </p:sp>
      <p:sp>
        <p:nvSpPr>
          <p:cNvPr id="4" name="Title 4">
            <a:extLst>
              <a:ext uri="{FF2B5EF4-FFF2-40B4-BE49-F238E27FC236}">
                <a16:creationId xmlns:a16="http://schemas.microsoft.com/office/drawing/2014/main" id="{C409BCD6-D6DD-78CD-6A74-CAE7A6DA00AA}"/>
              </a:ext>
            </a:extLst>
          </p:cNvPr>
          <p:cNvSpPr>
            <a:spLocks noGrp="1"/>
          </p:cNvSpPr>
          <p:nvPr>
            <p:ph type="ctrTitle"/>
          </p:nvPr>
        </p:nvSpPr>
        <p:spPr>
          <a:xfrm>
            <a:off x="0" y="93607"/>
            <a:ext cx="12192000" cy="1024128"/>
          </a:xfrm>
          <a:noFill/>
        </p:spPr>
        <p:txBody>
          <a:bodyPr/>
          <a:lstStyle/>
          <a:p>
            <a:r>
              <a:rPr lang="en-US">
                <a:ea typeface="Source Sans Pro"/>
              </a:rPr>
              <a:t>Reports Page</a:t>
            </a:r>
          </a:p>
        </p:txBody>
      </p:sp>
      <p:sp>
        <p:nvSpPr>
          <p:cNvPr id="3" name="Rectangle 2">
            <a:extLst>
              <a:ext uri="{FF2B5EF4-FFF2-40B4-BE49-F238E27FC236}">
                <a16:creationId xmlns:a16="http://schemas.microsoft.com/office/drawing/2014/main" id="{93CA431A-1252-1F14-2673-B11DC4E283F5}"/>
              </a:ext>
            </a:extLst>
          </p:cNvPr>
          <p:cNvSpPr/>
          <p:nvPr/>
        </p:nvSpPr>
        <p:spPr>
          <a:xfrm>
            <a:off x="511474" y="5046446"/>
            <a:ext cx="8723965" cy="1210152"/>
          </a:xfrm>
          <a:prstGeom prst="rect">
            <a:avLst/>
          </a:prstGeom>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40" tIns="45720" rIns="91440" bIns="45720" rtlCol="0" anchor="t"/>
          <a:lstStyle/>
          <a:p>
            <a:pPr marL="342900" indent="-342900">
              <a:buFont typeface="Arial" panose="020B0604020202020204" pitchFamily="34" charset="0"/>
              <a:buChar char="•"/>
            </a:pPr>
            <a:endParaRPr lang="en-US" sz="2400">
              <a:ea typeface="Source Sans Pro"/>
            </a:endParaRPr>
          </a:p>
          <a:p>
            <a:endParaRPr lang="en-US" sz="2400">
              <a:ea typeface="Source Sans Pro"/>
            </a:endParaRPr>
          </a:p>
        </p:txBody>
      </p:sp>
      <p:pic>
        <p:nvPicPr>
          <p:cNvPr id="13" name="Picture 12">
            <a:extLst>
              <a:ext uri="{FF2B5EF4-FFF2-40B4-BE49-F238E27FC236}">
                <a16:creationId xmlns:a16="http://schemas.microsoft.com/office/drawing/2014/main" id="{769AFED4-2912-129E-E117-4CA6406D6917}"/>
              </a:ext>
            </a:extLst>
          </p:cNvPr>
          <p:cNvPicPr>
            <a:picLocks noChangeAspect="1"/>
          </p:cNvPicPr>
          <p:nvPr/>
        </p:nvPicPr>
        <p:blipFill>
          <a:blip r:embed="rId3"/>
          <a:stretch>
            <a:fillRect/>
          </a:stretch>
        </p:blipFill>
        <p:spPr>
          <a:xfrm>
            <a:off x="1466612" y="2193861"/>
            <a:ext cx="9258776" cy="2470277"/>
          </a:xfrm>
          <a:prstGeom prst="rect">
            <a:avLst/>
          </a:prstGeom>
        </p:spPr>
      </p:pic>
    </p:spTree>
    <p:extLst>
      <p:ext uri="{BB962C8B-B14F-4D97-AF65-F5344CB8AC3E}">
        <p14:creationId xmlns:p14="http://schemas.microsoft.com/office/powerpoint/2010/main" val="351726634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442CF-8D9F-082F-B116-27E5A58E6F7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E7506A1-1413-D299-70C4-66AE82328086}"/>
              </a:ext>
            </a:extLst>
          </p:cNvPr>
          <p:cNvSpPr/>
          <p:nvPr/>
        </p:nvSpPr>
        <p:spPr>
          <a:xfrm>
            <a:off x="515829" y="1259250"/>
            <a:ext cx="8723965" cy="3893343"/>
          </a:xfrm>
          <a:prstGeom prst="rect">
            <a:avLst/>
          </a:prstGeom>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40" tIns="45720" rIns="91440" bIns="45720" rtlCol="0" anchor="t"/>
          <a:lstStyle/>
          <a:p>
            <a:pPr marL="342900" indent="-342900">
              <a:buFont typeface="Arial" panose="020B0604020202020204" pitchFamily="34" charset="0"/>
              <a:buChar char="•"/>
            </a:pPr>
            <a:r>
              <a:rPr lang="en-US" sz="2400">
                <a:ea typeface="Source Sans Pro"/>
              </a:rPr>
              <a:t>Non-SES Supervisory Element Script Creation </a:t>
            </a:r>
          </a:p>
          <a:p>
            <a:pPr marL="342900" indent="-342900">
              <a:buFont typeface="Arial" panose="020B0604020202020204" pitchFamily="34" charset="0"/>
              <a:buChar char="•"/>
            </a:pPr>
            <a:r>
              <a:rPr lang="en-US" sz="2400">
                <a:ea typeface="Source Sans Pro"/>
              </a:rPr>
              <a:t>GW Pay Plan - Wildland Firefighter (in production)</a:t>
            </a:r>
          </a:p>
          <a:p>
            <a:pPr marL="342900" indent="-342900">
              <a:buFont typeface="Arial" panose="020B0604020202020204" pitchFamily="34" charset="0"/>
              <a:buChar char="•"/>
            </a:pPr>
            <a:r>
              <a:rPr lang="en-US" sz="2400">
                <a:ea typeface="Source Sans Pro"/>
              </a:rPr>
              <a:t>Performance Enhancements</a:t>
            </a:r>
          </a:p>
          <a:p>
            <a:pPr marL="342900" indent="-342900">
              <a:buFont typeface="Arial" panose="020B0604020202020204" pitchFamily="34" charset="0"/>
              <a:buChar char="•"/>
            </a:pPr>
            <a:r>
              <a:rPr lang="en-US" sz="2400">
                <a:ea typeface="Source Sans Pro"/>
              </a:rPr>
              <a:t>Backend database updates</a:t>
            </a:r>
          </a:p>
          <a:p>
            <a:endParaRPr lang="en-US" sz="2400">
              <a:ea typeface="Source Sans Pro"/>
            </a:endParaRPr>
          </a:p>
        </p:txBody>
      </p:sp>
      <p:sp>
        <p:nvSpPr>
          <p:cNvPr id="4" name="Title 4">
            <a:extLst>
              <a:ext uri="{FF2B5EF4-FFF2-40B4-BE49-F238E27FC236}">
                <a16:creationId xmlns:a16="http://schemas.microsoft.com/office/drawing/2014/main" id="{37103A27-82DC-6807-71B8-8F8DF41BE948}"/>
              </a:ext>
            </a:extLst>
          </p:cNvPr>
          <p:cNvSpPr>
            <a:spLocks noGrp="1"/>
          </p:cNvSpPr>
          <p:nvPr>
            <p:ph type="ctrTitle"/>
          </p:nvPr>
        </p:nvSpPr>
        <p:spPr>
          <a:xfrm>
            <a:off x="0" y="93607"/>
            <a:ext cx="12192000" cy="1024128"/>
          </a:xfrm>
          <a:noFill/>
        </p:spPr>
        <p:txBody>
          <a:bodyPr/>
          <a:lstStyle/>
          <a:p>
            <a:r>
              <a:rPr lang="en-US">
                <a:ea typeface="Source Sans Pro"/>
              </a:rPr>
              <a:t>Additional Updates</a:t>
            </a:r>
          </a:p>
        </p:txBody>
      </p:sp>
      <p:pic>
        <p:nvPicPr>
          <p:cNvPr id="7" name="Graphic 6" descr="Cubicles with laptops and chairs">
            <a:extLst>
              <a:ext uri="{FF2B5EF4-FFF2-40B4-BE49-F238E27FC236}">
                <a16:creationId xmlns:a16="http://schemas.microsoft.com/office/drawing/2014/main" id="{C780F0C7-75B5-3B3B-D730-04FEC366BC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57406" y="2280213"/>
            <a:ext cx="7142610" cy="4017718"/>
          </a:xfrm>
          <a:prstGeom prst="rect">
            <a:avLst/>
          </a:prstGeom>
        </p:spPr>
      </p:pic>
    </p:spTree>
    <p:extLst>
      <p:ext uri="{BB962C8B-B14F-4D97-AF65-F5344CB8AC3E}">
        <p14:creationId xmlns:p14="http://schemas.microsoft.com/office/powerpoint/2010/main" val="256657169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16DF6-4E3E-749E-3271-F9518B433C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7F0AC2-32EE-FE5A-38D0-DACFBC585D09}"/>
              </a:ext>
            </a:extLst>
          </p:cNvPr>
          <p:cNvSpPr>
            <a:spLocks noGrp="1"/>
          </p:cNvSpPr>
          <p:nvPr>
            <p:ph type="title"/>
          </p:nvPr>
        </p:nvSpPr>
        <p:spPr>
          <a:xfrm>
            <a:off x="685800" y="777240"/>
            <a:ext cx="10972800" cy="1051560"/>
          </a:xfrm>
        </p:spPr>
        <p:txBody>
          <a:bodyPr lIns="91440" tIns="45720" rIns="91440" bIns="45720">
            <a:normAutofit/>
          </a:bodyPr>
          <a:lstStyle/>
          <a:p>
            <a:r>
              <a:rPr lang="en-US"/>
              <a:t>Introduction to Power BI </a:t>
            </a:r>
          </a:p>
        </p:txBody>
      </p:sp>
      <p:sp>
        <p:nvSpPr>
          <p:cNvPr id="3" name="Content Placeholder 2">
            <a:extLst>
              <a:ext uri="{FF2B5EF4-FFF2-40B4-BE49-F238E27FC236}">
                <a16:creationId xmlns:a16="http://schemas.microsoft.com/office/drawing/2014/main" id="{16323F6A-84A2-0788-79DD-EF96377E7577}"/>
              </a:ext>
            </a:extLst>
          </p:cNvPr>
          <p:cNvSpPr>
            <a:spLocks noGrp="1"/>
          </p:cNvSpPr>
          <p:nvPr>
            <p:ph idx="11"/>
          </p:nvPr>
        </p:nvSpPr>
        <p:spPr>
          <a:xfrm>
            <a:off x="685800" y="1828800"/>
            <a:ext cx="10145111" cy="3917100"/>
          </a:xfrm>
        </p:spPr>
        <p:txBody>
          <a:bodyPr lIns="91440" tIns="45720" rIns="91440" bIns="45720" anchor="t">
            <a:normAutofit/>
          </a:bodyPr>
          <a:lstStyle/>
          <a:p>
            <a:pPr marL="0" indent="0">
              <a:buNone/>
            </a:pPr>
            <a:r>
              <a:rPr lang="en-US" sz="3200" b="1">
                <a:latin typeface="Source Sans Pro"/>
                <a:ea typeface="Source Sans Pro"/>
              </a:rPr>
              <a:t>Microsoft Power BI Advantages:</a:t>
            </a:r>
          </a:p>
          <a:p>
            <a:pPr lvl="1">
              <a:lnSpc>
                <a:spcPct val="150000"/>
              </a:lnSpc>
              <a:buFont typeface="Arial" panose="020B0604020202020204" pitchFamily="34" charset="0"/>
              <a:buChar char="•"/>
            </a:pPr>
            <a:r>
              <a:rPr lang="en-US" sz="2600"/>
              <a:t>Cloud-based servicing = fast refresh times</a:t>
            </a:r>
          </a:p>
          <a:p>
            <a:pPr lvl="1">
              <a:lnSpc>
                <a:spcPct val="150000"/>
              </a:lnSpc>
              <a:buFont typeface="Arial" panose="020B0604020202020204" pitchFamily="34" charset="0"/>
              <a:buChar char="•"/>
            </a:pPr>
            <a:r>
              <a:rPr lang="en-US" sz="2600">
                <a:latin typeface="Source Sans Pro"/>
                <a:ea typeface="Source Sans Pro"/>
              </a:rPr>
              <a:t>Wide adoption</a:t>
            </a:r>
            <a:r>
              <a:rPr lang="en-US" sz="2600" b="1">
                <a:latin typeface="Source Sans Pro"/>
                <a:ea typeface="Source Sans Pro"/>
              </a:rPr>
              <a:t> </a:t>
            </a:r>
            <a:r>
              <a:rPr lang="en-US" sz="2600">
                <a:latin typeface="Source Sans Pro"/>
                <a:ea typeface="Source Sans Pro"/>
              </a:rPr>
              <a:t>across multiple platforms</a:t>
            </a:r>
          </a:p>
          <a:p>
            <a:pPr lvl="1">
              <a:lnSpc>
                <a:spcPct val="150000"/>
              </a:lnSpc>
              <a:buFont typeface="Arial" panose="020B0604020202020204" pitchFamily="34" charset="0"/>
              <a:buChar char="•"/>
            </a:pPr>
            <a:r>
              <a:rPr lang="en-US" sz="2600"/>
              <a:t>Interactive reporting (with visualizations)</a:t>
            </a:r>
          </a:p>
          <a:p>
            <a:pPr lvl="1"/>
            <a:endParaRPr lang="en-US" sz="2600" b="0" i="0">
              <a:effectLst/>
            </a:endParaRPr>
          </a:p>
          <a:p>
            <a:pPr marL="914400" lvl="2" indent="0">
              <a:buNone/>
            </a:pPr>
            <a:endParaRPr lang="en-US" sz="2600"/>
          </a:p>
        </p:txBody>
      </p:sp>
      <p:sp>
        <p:nvSpPr>
          <p:cNvPr id="5" name="Slide Number Placeholder 4">
            <a:extLst>
              <a:ext uri="{FF2B5EF4-FFF2-40B4-BE49-F238E27FC236}">
                <a16:creationId xmlns:a16="http://schemas.microsoft.com/office/drawing/2014/main" id="{2B8853AB-C982-EA6D-DA2D-3324C29C7468}"/>
              </a:ext>
            </a:extLst>
          </p:cNvPr>
          <p:cNvSpPr>
            <a:spLocks noGrp="1"/>
          </p:cNvSpPr>
          <p:nvPr>
            <p:ph type="sldNum" sz="quarter" idx="14"/>
          </p:nvPr>
        </p:nvSpPr>
        <p:spPr>
          <a:xfrm>
            <a:off x="10494159" y="6381736"/>
            <a:ext cx="1222248" cy="247664"/>
          </a:xfrm>
        </p:spPr>
        <p:txBody>
          <a:bodyPr anchor="b">
            <a:normAutofit/>
          </a:bodyPr>
          <a:lstStyle/>
          <a:p>
            <a:pPr>
              <a:spcAft>
                <a:spcPts val="600"/>
              </a:spcAft>
            </a:pPr>
            <a:fld id="{4A217ABC-3BCB-4F47-AC3C-9D5177951563}" type="slidenum">
              <a:rPr lang="en-US" smtClean="0"/>
              <a:pPr>
                <a:spcAft>
                  <a:spcPts val="600"/>
                </a:spcAft>
              </a:pPr>
              <a:t>24</a:t>
            </a:fld>
            <a:endParaRPr lang="en-US"/>
          </a:p>
        </p:txBody>
      </p:sp>
      <p:pic>
        <p:nvPicPr>
          <p:cNvPr id="7" name="Picture 6" descr="Text">
            <a:extLst>
              <a:ext uri="{FF2B5EF4-FFF2-40B4-BE49-F238E27FC236}">
                <a16:creationId xmlns:a16="http://schemas.microsoft.com/office/drawing/2014/main" id="{DDA6A039-F1B6-50E5-1C5B-964312AB76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4159" y="513521"/>
            <a:ext cx="1443841" cy="1319064"/>
          </a:xfrm>
          <a:prstGeom prst="rect">
            <a:avLst/>
          </a:prstGeom>
        </p:spPr>
      </p:pic>
    </p:spTree>
    <p:extLst>
      <p:ext uri="{BB962C8B-B14F-4D97-AF65-F5344CB8AC3E}">
        <p14:creationId xmlns:p14="http://schemas.microsoft.com/office/powerpoint/2010/main" val="17332318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265F7-CD30-B0B2-894F-48E63B3244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109768-D711-8E75-1B8E-9575B9205EE2}"/>
              </a:ext>
            </a:extLst>
          </p:cNvPr>
          <p:cNvSpPr>
            <a:spLocks noGrp="1"/>
          </p:cNvSpPr>
          <p:nvPr>
            <p:ph type="title"/>
          </p:nvPr>
        </p:nvSpPr>
        <p:spPr/>
        <p:txBody>
          <a:bodyPr lIns="91440" tIns="45720" rIns="91440" bIns="45720" anchor="t"/>
          <a:lstStyle/>
          <a:p>
            <a:r>
              <a:rPr lang="en-US">
                <a:latin typeface="Source Sans Pro"/>
                <a:ea typeface="Source Sans Pro"/>
              </a:rPr>
              <a:t>Accessing Power BI for USA Performance</a:t>
            </a:r>
            <a:endParaRPr lang="en-US"/>
          </a:p>
        </p:txBody>
      </p:sp>
      <p:sp>
        <p:nvSpPr>
          <p:cNvPr id="5" name="Slide Number Placeholder 4">
            <a:extLst>
              <a:ext uri="{FF2B5EF4-FFF2-40B4-BE49-F238E27FC236}">
                <a16:creationId xmlns:a16="http://schemas.microsoft.com/office/drawing/2014/main" id="{EE04D2F3-3F00-FAAA-BDD7-3AF87E6907DA}"/>
              </a:ext>
            </a:extLst>
          </p:cNvPr>
          <p:cNvSpPr>
            <a:spLocks noGrp="1"/>
          </p:cNvSpPr>
          <p:nvPr>
            <p:ph type="sldNum" sz="quarter" idx="14"/>
          </p:nvPr>
        </p:nvSpPr>
        <p:spPr/>
        <p:txBody>
          <a:bodyPr/>
          <a:lstStyle/>
          <a:p>
            <a:fld id="{4A217ABC-3BCB-4F47-AC3C-9D5177951563}" type="slidenum">
              <a:rPr lang="en-US" smtClean="0"/>
              <a:pPr/>
              <a:t>25</a:t>
            </a:fld>
            <a:endParaRPr lang="en-US"/>
          </a:p>
        </p:txBody>
      </p:sp>
      <p:sp>
        <p:nvSpPr>
          <p:cNvPr id="3" name="Content Placeholder 2">
            <a:extLst>
              <a:ext uri="{FF2B5EF4-FFF2-40B4-BE49-F238E27FC236}">
                <a16:creationId xmlns:a16="http://schemas.microsoft.com/office/drawing/2014/main" id="{529C4753-51B4-AC6B-54D9-8092D721DE1F}"/>
              </a:ext>
            </a:extLst>
          </p:cNvPr>
          <p:cNvSpPr>
            <a:spLocks noGrp="1"/>
          </p:cNvSpPr>
          <p:nvPr>
            <p:ph idx="11"/>
          </p:nvPr>
        </p:nvSpPr>
        <p:spPr>
          <a:xfrm>
            <a:off x="615297" y="1700613"/>
            <a:ext cx="11237719" cy="4124115"/>
          </a:xfrm>
        </p:spPr>
        <p:txBody>
          <a:bodyPr lIns="91440" tIns="45720" rIns="91440" bIns="45720" anchor="t"/>
          <a:lstStyle/>
          <a:p>
            <a:r>
              <a:rPr lang="en-US" sz="2400"/>
              <a:t>Power BI access via USA Performance® Apps Workspace:</a:t>
            </a:r>
            <a:br>
              <a:rPr lang="en-US" sz="2400"/>
            </a:br>
            <a:r>
              <a:rPr lang="en-US" sz="2400">
                <a:hlinkClick r:id="rId3">
                  <a:extLst>
                    <a:ext uri="{A12FA001-AC4F-418D-AE19-62706E023703}">
                      <ahyp:hlinkClr xmlns:ahyp="http://schemas.microsoft.com/office/drawing/2018/hyperlinkcolor" val="tx"/>
                    </a:ext>
                  </a:extLst>
                </a:hlinkClick>
              </a:rPr>
              <a:t>https://www.usaperformance.opm.gov</a:t>
            </a:r>
            <a:r>
              <a:rPr lang="en-US" sz="2400"/>
              <a:t> </a:t>
            </a:r>
            <a:r>
              <a:rPr lang="en-US" sz="2400">
                <a:sym typeface="Wingdings" panose="05000000000000000000" pitchFamily="2" charset="2"/>
              </a:rPr>
              <a:t> 🔓  Reports  Power BI (All Reports</a:t>
            </a:r>
            <a:r>
              <a:rPr lang="en-US" sz="2400" b="1">
                <a:sym typeface="Wingdings" panose="05000000000000000000" pitchFamily="2" charset="2"/>
              </a:rPr>
              <a:t>)</a:t>
            </a:r>
            <a:r>
              <a:rPr lang="en-US" sz="2400">
                <a:sym typeface="Wingdings" panose="05000000000000000000" pitchFamily="2" charset="2"/>
              </a:rPr>
              <a:t>  Apps Workspace  Performance Management App or Performance Ratings App</a:t>
            </a:r>
            <a:endParaRPr lang="en-US" sz="2400" i="1"/>
          </a:p>
          <a:p>
            <a:pPr marL="457200" lvl="1" indent="0">
              <a:buNone/>
            </a:pPr>
            <a:endParaRPr lang="en-US"/>
          </a:p>
          <a:p>
            <a:pPr marL="457200" lvl="1" indent="0">
              <a:buNone/>
            </a:pPr>
            <a:endParaRPr lang="en-US" b="0" i="0">
              <a:effectLst/>
            </a:endParaRPr>
          </a:p>
        </p:txBody>
      </p:sp>
      <p:pic>
        <p:nvPicPr>
          <p:cNvPr id="6" name="Picture 5">
            <a:extLst>
              <a:ext uri="{FF2B5EF4-FFF2-40B4-BE49-F238E27FC236}">
                <a16:creationId xmlns:a16="http://schemas.microsoft.com/office/drawing/2014/main" id="{1A17AA78-01AD-DABF-7BFE-A0BD57DF0758}"/>
              </a:ext>
            </a:extLst>
          </p:cNvPr>
          <p:cNvPicPr>
            <a:picLocks noChangeAspect="1"/>
          </p:cNvPicPr>
          <p:nvPr/>
        </p:nvPicPr>
        <p:blipFill>
          <a:blip r:embed="rId4"/>
          <a:stretch>
            <a:fillRect/>
          </a:stretch>
        </p:blipFill>
        <p:spPr>
          <a:xfrm>
            <a:off x="562133" y="2752173"/>
            <a:ext cx="11629867" cy="2722797"/>
          </a:xfrm>
          <a:prstGeom prst="rect">
            <a:avLst/>
          </a:prstGeom>
        </p:spPr>
      </p:pic>
    </p:spTree>
    <p:extLst>
      <p:ext uri="{BB962C8B-B14F-4D97-AF65-F5344CB8AC3E}">
        <p14:creationId xmlns:p14="http://schemas.microsoft.com/office/powerpoint/2010/main" val="36839996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DD248-600A-C20A-5C12-212154E982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7AC4A7-971B-3982-61B3-E9C217776844}"/>
              </a:ext>
            </a:extLst>
          </p:cNvPr>
          <p:cNvSpPr>
            <a:spLocks noGrp="1"/>
          </p:cNvSpPr>
          <p:nvPr>
            <p:ph type="title"/>
          </p:nvPr>
        </p:nvSpPr>
        <p:spPr/>
        <p:txBody>
          <a:bodyPr lIns="91440" tIns="45720" rIns="91440" bIns="45720" anchor="t"/>
          <a:lstStyle/>
          <a:p>
            <a:r>
              <a:rPr lang="en-US">
                <a:latin typeface="Source Sans Pro"/>
                <a:ea typeface="Source Sans Pro"/>
              </a:rPr>
              <a:t>Performance Management App Reports</a:t>
            </a:r>
            <a:endParaRPr lang="en-US"/>
          </a:p>
        </p:txBody>
      </p:sp>
      <p:sp>
        <p:nvSpPr>
          <p:cNvPr id="5" name="Slide Number Placeholder 4">
            <a:extLst>
              <a:ext uri="{FF2B5EF4-FFF2-40B4-BE49-F238E27FC236}">
                <a16:creationId xmlns:a16="http://schemas.microsoft.com/office/drawing/2014/main" id="{F3859ECA-557D-F4E1-C3ED-ACDFEB86221E}"/>
              </a:ext>
            </a:extLst>
          </p:cNvPr>
          <p:cNvSpPr>
            <a:spLocks noGrp="1"/>
          </p:cNvSpPr>
          <p:nvPr>
            <p:ph type="sldNum" sz="quarter" idx="14"/>
          </p:nvPr>
        </p:nvSpPr>
        <p:spPr/>
        <p:txBody>
          <a:bodyPr/>
          <a:lstStyle/>
          <a:p>
            <a:fld id="{4A217ABC-3BCB-4F47-AC3C-9D5177951563}" type="slidenum">
              <a:rPr lang="en-US" smtClean="0"/>
              <a:pPr/>
              <a:t>26</a:t>
            </a:fld>
            <a:endParaRPr lang="en-US"/>
          </a:p>
        </p:txBody>
      </p:sp>
      <p:sp>
        <p:nvSpPr>
          <p:cNvPr id="6" name="TextBox 5">
            <a:extLst>
              <a:ext uri="{FF2B5EF4-FFF2-40B4-BE49-F238E27FC236}">
                <a16:creationId xmlns:a16="http://schemas.microsoft.com/office/drawing/2014/main" id="{2498259F-3079-3A10-03E5-16CDBB2643BF}"/>
              </a:ext>
            </a:extLst>
          </p:cNvPr>
          <p:cNvSpPr txBox="1"/>
          <p:nvPr/>
        </p:nvSpPr>
        <p:spPr>
          <a:xfrm>
            <a:off x="685800" y="1669312"/>
            <a:ext cx="10693400" cy="397031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a:t>Non-SES/SP Plan Activity and Progress Report (PAPR)</a:t>
            </a:r>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r>
              <a:rPr lang="en-US" sz="2400"/>
              <a:t>SES Plan Activity and Progress Report (PAPR)</a:t>
            </a:r>
            <a:endParaRPr lang="en-US" sz="2400">
              <a:ea typeface="Source Sans Pro"/>
            </a:endParaRPr>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r>
              <a:rPr lang="en-US" sz="2400"/>
              <a:t>Administrative Profile Report</a:t>
            </a:r>
            <a:endParaRPr lang="en-US" sz="2400">
              <a:ea typeface="Source Sans Pro"/>
            </a:endParaRPr>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r>
              <a:rPr lang="en-US" sz="2400"/>
              <a:t>eOPF Submission Status Report</a:t>
            </a:r>
            <a:endParaRPr lang="en-US" sz="2400">
              <a:ea typeface="Source Sans Pro"/>
            </a:endParaRPr>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r>
              <a:rPr lang="en-US" sz="2400"/>
              <a:t>Performance Review Board (PRB) Report</a:t>
            </a:r>
            <a:endParaRPr lang="en-US" sz="2400">
              <a:ea typeface="Source Sans Pro"/>
            </a:endParaRP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pic>
        <p:nvPicPr>
          <p:cNvPr id="8" name="Picture 7" descr="Text">
            <a:extLst>
              <a:ext uri="{FF2B5EF4-FFF2-40B4-BE49-F238E27FC236}">
                <a16:creationId xmlns:a16="http://schemas.microsoft.com/office/drawing/2014/main" id="{AF88C585-51F8-D904-991A-BB0A7D04F6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4159" y="513521"/>
            <a:ext cx="1443841" cy="1319064"/>
          </a:xfrm>
          <a:prstGeom prst="rect">
            <a:avLst/>
          </a:prstGeom>
        </p:spPr>
      </p:pic>
    </p:spTree>
    <p:extLst>
      <p:ext uri="{BB962C8B-B14F-4D97-AF65-F5344CB8AC3E}">
        <p14:creationId xmlns:p14="http://schemas.microsoft.com/office/powerpoint/2010/main" val="21695238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31AB8-91FA-9B49-FCF9-F27BD1ED46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030297-38BA-8A35-1975-55FD35ABEFAD}"/>
              </a:ext>
            </a:extLst>
          </p:cNvPr>
          <p:cNvSpPr>
            <a:spLocks noGrp="1"/>
          </p:cNvSpPr>
          <p:nvPr>
            <p:ph type="title"/>
          </p:nvPr>
        </p:nvSpPr>
        <p:spPr/>
        <p:txBody>
          <a:bodyPr lIns="91440" tIns="45720" rIns="91440" bIns="45720" anchor="t"/>
          <a:lstStyle/>
          <a:p>
            <a:r>
              <a:rPr lang="en-US">
                <a:latin typeface="Source Sans Pro"/>
                <a:ea typeface="Source Sans Pro"/>
              </a:rPr>
              <a:t>Non-SES/SP Plan Activity Progress Report (PAPR) </a:t>
            </a:r>
            <a:endParaRPr lang="en-US"/>
          </a:p>
        </p:txBody>
      </p:sp>
      <p:sp>
        <p:nvSpPr>
          <p:cNvPr id="5" name="Slide Number Placeholder 4">
            <a:extLst>
              <a:ext uri="{FF2B5EF4-FFF2-40B4-BE49-F238E27FC236}">
                <a16:creationId xmlns:a16="http://schemas.microsoft.com/office/drawing/2014/main" id="{F5B67129-95BB-BA9A-0F4C-FBCAE55ACA77}"/>
              </a:ext>
            </a:extLst>
          </p:cNvPr>
          <p:cNvSpPr>
            <a:spLocks noGrp="1"/>
          </p:cNvSpPr>
          <p:nvPr>
            <p:ph type="sldNum" sz="quarter" idx="14"/>
          </p:nvPr>
        </p:nvSpPr>
        <p:spPr/>
        <p:txBody>
          <a:bodyPr/>
          <a:lstStyle/>
          <a:p>
            <a:fld id="{4A217ABC-3BCB-4F47-AC3C-9D5177951563}" type="slidenum">
              <a:rPr lang="en-US" smtClean="0"/>
              <a:pPr/>
              <a:t>27</a:t>
            </a:fld>
            <a:endParaRPr lang="en-US"/>
          </a:p>
        </p:txBody>
      </p:sp>
      <p:sp>
        <p:nvSpPr>
          <p:cNvPr id="6" name="TextBox 5">
            <a:extLst>
              <a:ext uri="{FF2B5EF4-FFF2-40B4-BE49-F238E27FC236}">
                <a16:creationId xmlns:a16="http://schemas.microsoft.com/office/drawing/2014/main" id="{D2E8AC69-63FF-2707-F093-522B74E94B69}"/>
              </a:ext>
            </a:extLst>
          </p:cNvPr>
          <p:cNvSpPr txBox="1"/>
          <p:nvPr/>
        </p:nvSpPr>
        <p:spPr>
          <a:xfrm>
            <a:off x="1023007" y="1828800"/>
            <a:ext cx="10693400" cy="646331"/>
          </a:xfrm>
          <a:prstGeom prst="rect">
            <a:avLst/>
          </a:prstGeom>
          <a:noFill/>
        </p:spPr>
        <p:txBody>
          <a:bodyPr wrap="square" rtlCol="0">
            <a:spAutoFit/>
          </a:bodyPr>
          <a:lstStyle/>
          <a:p>
            <a:endParaRPr lang="en-US"/>
          </a:p>
          <a:p>
            <a:pPr marL="285750" indent="-285750">
              <a:buFont typeface="Arial" panose="020B0604020202020204" pitchFamily="34" charset="0"/>
              <a:buChar char="•"/>
            </a:pPr>
            <a:endParaRPr lang="en-US"/>
          </a:p>
        </p:txBody>
      </p:sp>
      <p:sp>
        <p:nvSpPr>
          <p:cNvPr id="3" name="TextBox 2">
            <a:extLst>
              <a:ext uri="{FF2B5EF4-FFF2-40B4-BE49-F238E27FC236}">
                <a16:creationId xmlns:a16="http://schemas.microsoft.com/office/drawing/2014/main" id="{638278D1-0AE4-1E67-AEB1-3F4B951303C8}"/>
              </a:ext>
            </a:extLst>
          </p:cNvPr>
          <p:cNvSpPr txBox="1"/>
          <p:nvPr/>
        </p:nvSpPr>
        <p:spPr>
          <a:xfrm>
            <a:off x="685799" y="1612880"/>
            <a:ext cx="9319437" cy="4154984"/>
          </a:xfrm>
          <a:prstGeom prst="rect">
            <a:avLst/>
          </a:prstGeom>
          <a:noFill/>
        </p:spPr>
        <p:txBody>
          <a:bodyPr wrap="square" rtlCol="0">
            <a:spAutoFit/>
          </a:bodyPr>
          <a:lstStyle/>
          <a:p>
            <a:pPr marL="285750" indent="-285750">
              <a:buFont typeface="Arial" panose="020B0604020202020204" pitchFamily="34" charset="0"/>
              <a:buChar char="•"/>
            </a:pPr>
            <a:r>
              <a:rPr lang="en-US" sz="2400"/>
              <a:t>Overview</a:t>
            </a:r>
            <a:br>
              <a:rPr lang="en-US" sz="2400"/>
            </a:br>
            <a:endParaRPr lang="en-US" sz="2400"/>
          </a:p>
          <a:p>
            <a:pPr marL="285750" indent="-285750">
              <a:buFont typeface="Arial" panose="020B0604020202020204" pitchFamily="34" charset="0"/>
              <a:buChar char="•"/>
            </a:pPr>
            <a:r>
              <a:rPr lang="en-US" sz="2400" b="1"/>
              <a:t>Organization Progress</a:t>
            </a:r>
            <a:br>
              <a:rPr lang="en-US" sz="2400"/>
            </a:br>
            <a:endParaRPr lang="en-US" sz="2400"/>
          </a:p>
          <a:p>
            <a:pPr marL="285750" indent="-285750">
              <a:buFont typeface="Arial" panose="020B0604020202020204" pitchFamily="34" charset="0"/>
              <a:buChar char="•"/>
            </a:pPr>
            <a:r>
              <a:rPr lang="en-US" sz="2400"/>
              <a:t>Plans Ending Within 30 Days</a:t>
            </a:r>
          </a:p>
          <a:p>
            <a:endParaRPr lang="en-US" sz="2400"/>
          </a:p>
          <a:p>
            <a:pPr marL="285750" indent="-285750">
              <a:buFont typeface="Arial" panose="020B0604020202020204" pitchFamily="34" charset="0"/>
              <a:buChar char="•"/>
            </a:pPr>
            <a:r>
              <a:rPr lang="en-US" sz="2400"/>
              <a:t>Filter by Plan Attributes</a:t>
            </a:r>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r>
              <a:rPr lang="en-US" sz="2400"/>
              <a:t>Filter by Plan Holder</a:t>
            </a:r>
            <a:br>
              <a:rPr lang="en-US" sz="2400"/>
            </a:br>
            <a:br>
              <a:rPr lang="en-US" sz="2400"/>
            </a:br>
            <a:endParaRPr lang="en-US" sz="2400"/>
          </a:p>
        </p:txBody>
      </p:sp>
    </p:spTree>
    <p:extLst>
      <p:ext uri="{BB962C8B-B14F-4D97-AF65-F5344CB8AC3E}">
        <p14:creationId xmlns:p14="http://schemas.microsoft.com/office/powerpoint/2010/main" val="8399548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5D57F-85B8-300D-127F-067F82211B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14455F-9E82-1C4B-C9B2-A1BDB8A3F133}"/>
              </a:ext>
            </a:extLst>
          </p:cNvPr>
          <p:cNvSpPr>
            <a:spLocks noGrp="1"/>
          </p:cNvSpPr>
          <p:nvPr>
            <p:ph type="title"/>
          </p:nvPr>
        </p:nvSpPr>
        <p:spPr/>
        <p:txBody>
          <a:bodyPr lIns="91440" tIns="45720" rIns="91440" bIns="45720" anchor="t"/>
          <a:lstStyle/>
          <a:p>
            <a:r>
              <a:rPr lang="en-US">
                <a:latin typeface="Source Sans Pro"/>
                <a:ea typeface="Source Sans Pro"/>
              </a:rPr>
              <a:t>Non-SES/SP PAPR Organization Progress Page </a:t>
            </a:r>
            <a:endParaRPr lang="en-US"/>
          </a:p>
        </p:txBody>
      </p:sp>
      <p:sp>
        <p:nvSpPr>
          <p:cNvPr id="5" name="Slide Number Placeholder 4">
            <a:extLst>
              <a:ext uri="{FF2B5EF4-FFF2-40B4-BE49-F238E27FC236}">
                <a16:creationId xmlns:a16="http://schemas.microsoft.com/office/drawing/2014/main" id="{AC6798C2-303C-EF2E-9B04-23E64EE3E5A8}"/>
              </a:ext>
            </a:extLst>
          </p:cNvPr>
          <p:cNvSpPr>
            <a:spLocks noGrp="1"/>
          </p:cNvSpPr>
          <p:nvPr>
            <p:ph type="sldNum" sz="quarter" idx="14"/>
          </p:nvPr>
        </p:nvSpPr>
        <p:spPr/>
        <p:txBody>
          <a:bodyPr/>
          <a:lstStyle/>
          <a:p>
            <a:fld id="{4A217ABC-3BCB-4F47-AC3C-9D5177951563}" type="slidenum">
              <a:rPr lang="en-US" smtClean="0"/>
              <a:pPr/>
              <a:t>28</a:t>
            </a:fld>
            <a:endParaRPr lang="en-US"/>
          </a:p>
        </p:txBody>
      </p:sp>
      <p:sp>
        <p:nvSpPr>
          <p:cNvPr id="6" name="TextBox 5">
            <a:extLst>
              <a:ext uri="{FF2B5EF4-FFF2-40B4-BE49-F238E27FC236}">
                <a16:creationId xmlns:a16="http://schemas.microsoft.com/office/drawing/2014/main" id="{8E6BED03-CE71-16C2-8138-D0C96CBE0A68}"/>
              </a:ext>
            </a:extLst>
          </p:cNvPr>
          <p:cNvSpPr txBox="1"/>
          <p:nvPr/>
        </p:nvSpPr>
        <p:spPr>
          <a:xfrm>
            <a:off x="965200" y="1790700"/>
            <a:ext cx="10693400" cy="646331"/>
          </a:xfrm>
          <a:prstGeom prst="rect">
            <a:avLst/>
          </a:prstGeom>
          <a:noFill/>
        </p:spPr>
        <p:txBody>
          <a:bodyPr wrap="square" rtlCol="0">
            <a:spAutoFit/>
          </a:bodyPr>
          <a:lstStyle/>
          <a:p>
            <a:endParaRPr lang="en-US"/>
          </a:p>
          <a:p>
            <a:pPr marL="285750" indent="-285750">
              <a:buFont typeface="Arial" panose="020B0604020202020204" pitchFamily="34" charset="0"/>
              <a:buChar char="•"/>
            </a:pPr>
            <a:endParaRPr lang="en-US"/>
          </a:p>
        </p:txBody>
      </p:sp>
      <p:pic>
        <p:nvPicPr>
          <p:cNvPr id="8" name="Picture 7" descr="Chart, bar chart&#10;&#10;AI-generated content may be incorrect.">
            <a:extLst>
              <a:ext uri="{FF2B5EF4-FFF2-40B4-BE49-F238E27FC236}">
                <a16:creationId xmlns:a16="http://schemas.microsoft.com/office/drawing/2014/main" id="{6D235B42-4BC3-8F77-BA28-19EEE3761A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60" y="2640288"/>
            <a:ext cx="3482642" cy="1973751"/>
          </a:xfrm>
          <a:prstGeom prst="rect">
            <a:avLst/>
          </a:prstGeom>
          <a:ln>
            <a:solidFill>
              <a:schemeClr val="tx1"/>
            </a:solidFill>
          </a:ln>
        </p:spPr>
      </p:pic>
      <p:pic>
        <p:nvPicPr>
          <p:cNvPr id="10" name="Picture 9" descr="Graphical user interface, text, table&#10;&#10;AI-generated content may be incorrect.">
            <a:extLst>
              <a:ext uri="{FF2B5EF4-FFF2-40B4-BE49-F238E27FC236}">
                <a16:creationId xmlns:a16="http://schemas.microsoft.com/office/drawing/2014/main" id="{ECCD51F2-0753-A402-A8B7-38C1F15386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9741" y="2708874"/>
            <a:ext cx="3810330" cy="1905165"/>
          </a:xfrm>
          <a:prstGeom prst="rect">
            <a:avLst/>
          </a:prstGeom>
          <a:ln>
            <a:solidFill>
              <a:schemeClr val="tx1"/>
            </a:solidFill>
          </a:ln>
        </p:spPr>
      </p:pic>
      <p:pic>
        <p:nvPicPr>
          <p:cNvPr id="12" name="Picture 11" descr="Graphical user interface, text, application, email&#10;&#10;AI-generated content may be incorrect.">
            <a:extLst>
              <a:ext uri="{FF2B5EF4-FFF2-40B4-BE49-F238E27FC236}">
                <a16:creationId xmlns:a16="http://schemas.microsoft.com/office/drawing/2014/main" id="{8FCCF124-DC05-98DB-6760-EA9EBB5F58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26500" y="2754598"/>
            <a:ext cx="3475021" cy="1859441"/>
          </a:xfrm>
          <a:prstGeom prst="rect">
            <a:avLst/>
          </a:prstGeom>
          <a:ln>
            <a:solidFill>
              <a:schemeClr val="tx1"/>
            </a:solidFill>
          </a:ln>
        </p:spPr>
      </p:pic>
      <p:sp>
        <p:nvSpPr>
          <p:cNvPr id="13" name="Arrow: Right 12">
            <a:extLst>
              <a:ext uri="{FF2B5EF4-FFF2-40B4-BE49-F238E27FC236}">
                <a16:creationId xmlns:a16="http://schemas.microsoft.com/office/drawing/2014/main" id="{59133D6A-51AC-FDA6-BE68-C6A8DC4E0283}"/>
              </a:ext>
            </a:extLst>
          </p:cNvPr>
          <p:cNvSpPr/>
          <p:nvPr/>
        </p:nvSpPr>
        <p:spPr>
          <a:xfrm>
            <a:off x="3769660" y="3517274"/>
            <a:ext cx="308113" cy="19878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84E5A2E9-2B5E-96AE-F264-E880F36E0CDA}"/>
              </a:ext>
            </a:extLst>
          </p:cNvPr>
          <p:cNvSpPr/>
          <p:nvPr/>
        </p:nvSpPr>
        <p:spPr>
          <a:xfrm>
            <a:off x="8114229" y="3554351"/>
            <a:ext cx="308113" cy="19878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77218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9F9ED-7ED1-3C67-F9AB-90CB109192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518316-BFA0-0800-6F28-E4DD16BEACD4}"/>
              </a:ext>
            </a:extLst>
          </p:cNvPr>
          <p:cNvSpPr>
            <a:spLocks noGrp="1"/>
          </p:cNvSpPr>
          <p:nvPr>
            <p:ph type="title"/>
          </p:nvPr>
        </p:nvSpPr>
        <p:spPr/>
        <p:txBody>
          <a:bodyPr lIns="91440" tIns="45720" rIns="91440" bIns="45720" anchor="t"/>
          <a:lstStyle/>
          <a:p>
            <a:r>
              <a:rPr lang="en-US">
                <a:latin typeface="Source Sans Pro"/>
                <a:ea typeface="Source Sans Pro"/>
              </a:rPr>
              <a:t>Administrative Profile Report</a:t>
            </a:r>
            <a:endParaRPr lang="en-US"/>
          </a:p>
        </p:txBody>
      </p:sp>
      <p:sp>
        <p:nvSpPr>
          <p:cNvPr id="5" name="Slide Number Placeholder 4">
            <a:extLst>
              <a:ext uri="{FF2B5EF4-FFF2-40B4-BE49-F238E27FC236}">
                <a16:creationId xmlns:a16="http://schemas.microsoft.com/office/drawing/2014/main" id="{4B9C7F26-FD54-C43C-C265-5E25EEB92DFC}"/>
              </a:ext>
            </a:extLst>
          </p:cNvPr>
          <p:cNvSpPr>
            <a:spLocks noGrp="1"/>
          </p:cNvSpPr>
          <p:nvPr>
            <p:ph type="sldNum" sz="quarter" idx="14"/>
          </p:nvPr>
        </p:nvSpPr>
        <p:spPr/>
        <p:txBody>
          <a:bodyPr/>
          <a:lstStyle/>
          <a:p>
            <a:fld id="{4A217ABC-3BCB-4F47-AC3C-9D5177951563}" type="slidenum">
              <a:rPr lang="en-US" smtClean="0"/>
              <a:pPr/>
              <a:t>29</a:t>
            </a:fld>
            <a:endParaRPr lang="en-US"/>
          </a:p>
        </p:txBody>
      </p:sp>
      <p:sp>
        <p:nvSpPr>
          <p:cNvPr id="6" name="TextBox 5">
            <a:extLst>
              <a:ext uri="{FF2B5EF4-FFF2-40B4-BE49-F238E27FC236}">
                <a16:creationId xmlns:a16="http://schemas.microsoft.com/office/drawing/2014/main" id="{A40D0C35-32D2-824C-D75E-8EC0E7A1C8BD}"/>
              </a:ext>
            </a:extLst>
          </p:cNvPr>
          <p:cNvSpPr txBox="1"/>
          <p:nvPr/>
        </p:nvSpPr>
        <p:spPr>
          <a:xfrm>
            <a:off x="965200" y="1790700"/>
            <a:ext cx="10693400" cy="646331"/>
          </a:xfrm>
          <a:prstGeom prst="rect">
            <a:avLst/>
          </a:prstGeom>
          <a:noFill/>
        </p:spPr>
        <p:txBody>
          <a:bodyPr wrap="square" rtlCol="0">
            <a:spAutoFit/>
          </a:bodyPr>
          <a:lstStyle/>
          <a:p>
            <a:endParaRPr lang="en-US"/>
          </a:p>
          <a:p>
            <a:pPr marL="285750" indent="-285750">
              <a:buFont typeface="Arial" panose="020B0604020202020204" pitchFamily="34" charset="0"/>
              <a:buChar char="•"/>
            </a:pPr>
            <a:endParaRPr lang="en-US"/>
          </a:p>
        </p:txBody>
      </p:sp>
      <p:sp>
        <p:nvSpPr>
          <p:cNvPr id="3" name="TextBox 2">
            <a:extLst>
              <a:ext uri="{FF2B5EF4-FFF2-40B4-BE49-F238E27FC236}">
                <a16:creationId xmlns:a16="http://schemas.microsoft.com/office/drawing/2014/main" id="{85B70ACA-C777-B1B0-3801-7DB803E657D6}"/>
              </a:ext>
            </a:extLst>
          </p:cNvPr>
          <p:cNvSpPr txBox="1"/>
          <p:nvPr/>
        </p:nvSpPr>
        <p:spPr>
          <a:xfrm>
            <a:off x="685800" y="1425049"/>
            <a:ext cx="3461657" cy="4660378"/>
          </a:xfrm>
          <a:prstGeom prst="rect">
            <a:avLst/>
          </a:prstGeom>
          <a:noFill/>
        </p:spPr>
        <p:txBody>
          <a:bodyPr wrap="square" lIns="91440" tIns="45720" rIns="91440" bIns="45720" rtlCol="0" anchor="t">
            <a:spAutoFit/>
          </a:bodyPr>
          <a:lstStyle/>
          <a:p>
            <a:pPr marL="285750" indent="-285750">
              <a:lnSpc>
                <a:spcPct val="150000"/>
              </a:lnSpc>
              <a:buFont typeface="Arial" panose="020B0604020202020204" pitchFamily="34" charset="0"/>
              <a:buChar char="•"/>
            </a:pPr>
            <a:r>
              <a:rPr lang="en-US" sz="2000"/>
              <a:t>Overview</a:t>
            </a:r>
            <a:endParaRPr lang="en-US" sz="2000">
              <a:ea typeface="Source Sans Pro"/>
            </a:endParaRPr>
          </a:p>
          <a:p>
            <a:pPr marL="285750" indent="-285750">
              <a:lnSpc>
                <a:spcPct val="150000"/>
              </a:lnSpc>
              <a:buFont typeface="Arial" panose="020B0604020202020204" pitchFamily="34" charset="0"/>
              <a:buChar char="•"/>
            </a:pPr>
            <a:r>
              <a:rPr lang="en-US" sz="2000" b="1"/>
              <a:t>User Profile</a:t>
            </a:r>
            <a:endParaRPr lang="en-US" sz="2000" b="1">
              <a:ea typeface="Source Sans Pro"/>
            </a:endParaRPr>
          </a:p>
          <a:p>
            <a:pPr marL="285750" indent="-285750">
              <a:lnSpc>
                <a:spcPct val="150000"/>
              </a:lnSpc>
              <a:buFont typeface="Arial" panose="020B0604020202020204" pitchFamily="34" charset="0"/>
              <a:buChar char="•"/>
            </a:pPr>
            <a:r>
              <a:rPr lang="en-US" sz="2000"/>
              <a:t>User Role Distribution</a:t>
            </a:r>
            <a:endParaRPr lang="en-US" sz="2000">
              <a:ea typeface="Source Sans Pro"/>
            </a:endParaRPr>
          </a:p>
          <a:p>
            <a:pPr marL="285750" indent="-285750">
              <a:lnSpc>
                <a:spcPct val="150000"/>
              </a:lnSpc>
              <a:buFont typeface="Arial" panose="020B0604020202020204" pitchFamily="34" charset="0"/>
              <a:buChar char="•"/>
            </a:pPr>
            <a:r>
              <a:rPr lang="en-US" sz="2000"/>
              <a:t>Profile Lockout</a:t>
            </a:r>
            <a:endParaRPr lang="en-US" sz="2000">
              <a:ea typeface="Source Sans Pro"/>
            </a:endParaRPr>
          </a:p>
          <a:p>
            <a:pPr marL="285750" indent="-285750">
              <a:lnSpc>
                <a:spcPct val="150000"/>
              </a:lnSpc>
              <a:buFont typeface="Arial" panose="020B0604020202020204" pitchFamily="34" charset="0"/>
              <a:buChar char="•"/>
            </a:pPr>
            <a:r>
              <a:rPr lang="en-US" sz="2000"/>
              <a:t>2-Week Lockout Warning</a:t>
            </a:r>
            <a:endParaRPr lang="en-US" sz="2000">
              <a:ea typeface="Source Sans Pro"/>
            </a:endParaRPr>
          </a:p>
          <a:p>
            <a:pPr marL="285750" indent="-285750">
              <a:lnSpc>
                <a:spcPct val="150000"/>
              </a:lnSpc>
              <a:buFont typeface="Arial" panose="020B0604020202020204" pitchFamily="34" charset="0"/>
              <a:buChar char="•"/>
            </a:pPr>
            <a:r>
              <a:rPr lang="en-US" sz="2000"/>
              <a:t>SSN or Agency ID Missing</a:t>
            </a:r>
            <a:endParaRPr lang="en-US" sz="2000">
              <a:ea typeface="Source Sans Pro"/>
            </a:endParaRPr>
          </a:p>
          <a:p>
            <a:pPr marL="285750" indent="-285750">
              <a:lnSpc>
                <a:spcPct val="150000"/>
              </a:lnSpc>
              <a:buFont typeface="Arial" panose="020B0604020202020204" pitchFamily="34" charset="0"/>
              <a:buChar char="•"/>
            </a:pPr>
            <a:r>
              <a:rPr lang="en-US" sz="2000"/>
              <a:t>Template/Rating Cycle Needed</a:t>
            </a:r>
            <a:endParaRPr lang="en-US" sz="2000">
              <a:ea typeface="Source Sans Pro"/>
            </a:endParaRPr>
          </a:p>
          <a:p>
            <a:pPr marL="285750" indent="-285750">
              <a:lnSpc>
                <a:spcPct val="150000"/>
              </a:lnSpc>
              <a:buFont typeface="Arial" panose="020B0604020202020204" pitchFamily="34" charset="0"/>
              <a:buChar char="•"/>
            </a:pPr>
            <a:r>
              <a:rPr lang="en-US" sz="2000"/>
              <a:t>RO and RevO - Assignments Needed</a:t>
            </a:r>
            <a:endParaRPr lang="en-US" sz="2000">
              <a:ea typeface="Source Sans Pro"/>
            </a:endParaRPr>
          </a:p>
        </p:txBody>
      </p:sp>
      <p:pic>
        <p:nvPicPr>
          <p:cNvPr id="9" name="Picture 8" descr="Graphical user interface&#10;&#10;AI-generated content may be incorrect.">
            <a:extLst>
              <a:ext uri="{FF2B5EF4-FFF2-40B4-BE49-F238E27FC236}">
                <a16:creationId xmlns:a16="http://schemas.microsoft.com/office/drawing/2014/main" id="{63EBA078-04AC-6FCE-17A0-5C7531133F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7457" y="1548431"/>
            <a:ext cx="7582777" cy="4355701"/>
          </a:xfrm>
          <a:prstGeom prst="rect">
            <a:avLst/>
          </a:prstGeom>
        </p:spPr>
      </p:pic>
    </p:spTree>
    <p:extLst>
      <p:ext uri="{BB962C8B-B14F-4D97-AF65-F5344CB8AC3E}">
        <p14:creationId xmlns:p14="http://schemas.microsoft.com/office/powerpoint/2010/main" val="426257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424DE89-C542-4846-A146-3058C8AD56A0}"/>
              </a:ext>
            </a:extLst>
          </p:cNvPr>
          <p:cNvSpPr/>
          <p:nvPr/>
        </p:nvSpPr>
        <p:spPr>
          <a:xfrm>
            <a:off x="601623" y="1587625"/>
            <a:ext cx="6307178" cy="4464842"/>
          </a:xfrm>
          <a:prstGeom prst="rect">
            <a:avLst/>
          </a:prstGeom>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40" tIns="45720" rIns="91440" bIns="45720" rtlCol="0" anchor="t"/>
          <a:lstStyle/>
          <a:p>
            <a:pPr>
              <a:buFont typeface="Arial" panose="020B0604020202020204" pitchFamily="34" charset="0"/>
              <a:buChar char="•"/>
            </a:pPr>
            <a:r>
              <a:rPr lang="en-US" sz="2400">
                <a:ea typeface="+mn-lt"/>
                <a:cs typeface="+mn-lt"/>
              </a:rPr>
              <a:t>The SP (SL/ST) template and plan settings are updated to conform to OPM Memorandum “New Senior Professional Performance Appraisal System and Plan.”</a:t>
            </a:r>
            <a:endParaRPr lang="en-US">
              <a:ea typeface="+mn-lt"/>
              <a:cs typeface="+mn-lt"/>
            </a:endParaRPr>
          </a:p>
          <a:p>
            <a:pPr>
              <a:buFont typeface="Arial" panose="020B0604020202020204" pitchFamily="34" charset="0"/>
              <a:buChar char="•"/>
            </a:pPr>
            <a:r>
              <a:rPr lang="en-US" sz="2400">
                <a:ea typeface="+mn-lt"/>
                <a:cs typeface="+mn-lt"/>
              </a:rPr>
              <a:t>Historical plans are unaffected by the new policy. All plans created after Release 51 will automatically adopt the new SP (SL/ST) settings.</a:t>
            </a:r>
            <a:endParaRPr lang="en-US">
              <a:ea typeface="Source Sans Pro"/>
            </a:endParaRPr>
          </a:p>
        </p:txBody>
      </p:sp>
      <p:sp>
        <p:nvSpPr>
          <p:cNvPr id="4" name="Title 4">
            <a:extLst>
              <a:ext uri="{FF2B5EF4-FFF2-40B4-BE49-F238E27FC236}">
                <a16:creationId xmlns:a16="http://schemas.microsoft.com/office/drawing/2014/main" id="{5FAF30A2-EA19-574A-8E0F-71738C112762}"/>
              </a:ext>
            </a:extLst>
          </p:cNvPr>
          <p:cNvSpPr>
            <a:spLocks noGrp="1"/>
          </p:cNvSpPr>
          <p:nvPr>
            <p:ph type="ctrTitle"/>
          </p:nvPr>
        </p:nvSpPr>
        <p:spPr>
          <a:xfrm>
            <a:off x="0" y="566928"/>
            <a:ext cx="12192000" cy="1024128"/>
          </a:xfrm>
          <a:noFill/>
        </p:spPr>
        <p:txBody>
          <a:bodyPr/>
          <a:lstStyle/>
          <a:p>
            <a:r>
              <a:rPr lang="en-US"/>
              <a:t>SL/ST Policy Changes</a:t>
            </a:r>
          </a:p>
        </p:txBody>
      </p:sp>
      <p:pic>
        <p:nvPicPr>
          <p:cNvPr id="1026" name="Picture 2" descr="New icons for free download | Freepik">
            <a:extLst>
              <a:ext uri="{FF2B5EF4-FFF2-40B4-BE49-F238E27FC236}">
                <a16:creationId xmlns:a16="http://schemas.microsoft.com/office/drawing/2014/main" id="{B99CFFC7-B003-3926-EE59-B9EB935119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5283" y="1297201"/>
            <a:ext cx="4580022" cy="4580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73227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55551-98C0-754A-6446-2E23BD5D1B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833A76-CE48-A265-7FAE-A3F7AD29EA62}"/>
              </a:ext>
            </a:extLst>
          </p:cNvPr>
          <p:cNvSpPr>
            <a:spLocks noGrp="1"/>
          </p:cNvSpPr>
          <p:nvPr>
            <p:ph type="title"/>
          </p:nvPr>
        </p:nvSpPr>
        <p:spPr/>
        <p:txBody>
          <a:bodyPr lIns="91440" tIns="45720" rIns="91440" bIns="45720" anchor="t"/>
          <a:lstStyle/>
          <a:p>
            <a:r>
              <a:rPr lang="en-US">
                <a:latin typeface="Source Sans Pro"/>
                <a:ea typeface="Source Sans Pro"/>
              </a:rPr>
              <a:t>eOPF Submission Status Report</a:t>
            </a:r>
            <a:endParaRPr lang="en-US"/>
          </a:p>
        </p:txBody>
      </p:sp>
      <p:sp>
        <p:nvSpPr>
          <p:cNvPr id="5" name="Slide Number Placeholder 4">
            <a:extLst>
              <a:ext uri="{FF2B5EF4-FFF2-40B4-BE49-F238E27FC236}">
                <a16:creationId xmlns:a16="http://schemas.microsoft.com/office/drawing/2014/main" id="{392A46A6-7FF3-5391-4A6F-2AAE64E05652}"/>
              </a:ext>
            </a:extLst>
          </p:cNvPr>
          <p:cNvSpPr>
            <a:spLocks noGrp="1"/>
          </p:cNvSpPr>
          <p:nvPr>
            <p:ph type="sldNum" sz="quarter" idx="14"/>
          </p:nvPr>
        </p:nvSpPr>
        <p:spPr/>
        <p:txBody>
          <a:bodyPr/>
          <a:lstStyle/>
          <a:p>
            <a:fld id="{4A217ABC-3BCB-4F47-AC3C-9D5177951563}" type="slidenum">
              <a:rPr lang="en-US" smtClean="0"/>
              <a:pPr/>
              <a:t>30</a:t>
            </a:fld>
            <a:endParaRPr lang="en-US"/>
          </a:p>
        </p:txBody>
      </p:sp>
      <p:sp>
        <p:nvSpPr>
          <p:cNvPr id="6" name="TextBox 5">
            <a:extLst>
              <a:ext uri="{FF2B5EF4-FFF2-40B4-BE49-F238E27FC236}">
                <a16:creationId xmlns:a16="http://schemas.microsoft.com/office/drawing/2014/main" id="{2068AEC2-4C59-FB8A-6253-EB748083C877}"/>
              </a:ext>
            </a:extLst>
          </p:cNvPr>
          <p:cNvSpPr txBox="1"/>
          <p:nvPr/>
        </p:nvSpPr>
        <p:spPr>
          <a:xfrm>
            <a:off x="965200" y="1790700"/>
            <a:ext cx="10693400" cy="646331"/>
          </a:xfrm>
          <a:prstGeom prst="rect">
            <a:avLst/>
          </a:prstGeom>
          <a:noFill/>
        </p:spPr>
        <p:txBody>
          <a:bodyPr wrap="square" rtlCol="0">
            <a:spAutoFit/>
          </a:bodyPr>
          <a:lstStyle/>
          <a:p>
            <a:endParaRPr lang="en-US"/>
          </a:p>
          <a:p>
            <a:pPr marL="285750" indent="-285750">
              <a:buFont typeface="Arial" panose="020B0604020202020204" pitchFamily="34" charset="0"/>
              <a:buChar char="•"/>
            </a:pPr>
            <a:endParaRPr lang="en-US"/>
          </a:p>
        </p:txBody>
      </p:sp>
      <p:sp>
        <p:nvSpPr>
          <p:cNvPr id="3" name="TextBox 2">
            <a:extLst>
              <a:ext uri="{FF2B5EF4-FFF2-40B4-BE49-F238E27FC236}">
                <a16:creationId xmlns:a16="http://schemas.microsoft.com/office/drawing/2014/main" id="{971CC04F-A630-55A0-3419-35FA1E87923B}"/>
              </a:ext>
            </a:extLst>
          </p:cNvPr>
          <p:cNvSpPr txBox="1"/>
          <p:nvPr/>
        </p:nvSpPr>
        <p:spPr>
          <a:xfrm>
            <a:off x="685800" y="1311715"/>
            <a:ext cx="4108697" cy="3681201"/>
          </a:xfrm>
          <a:prstGeom prst="rect">
            <a:avLst/>
          </a:prstGeom>
          <a:noFill/>
        </p:spPr>
        <p:txBody>
          <a:bodyPr wrap="square" lIns="91440" tIns="45720" rIns="91440" bIns="45720" rtlCol="0" anchor="t">
            <a:spAutoFit/>
          </a:bodyPr>
          <a:lstStyle/>
          <a:p>
            <a:pPr marL="285750" indent="-285750">
              <a:lnSpc>
                <a:spcPct val="200000"/>
              </a:lnSpc>
              <a:buFont typeface="Arial" panose="020B0604020202020204" pitchFamily="34" charset="0"/>
              <a:buChar char="•"/>
            </a:pPr>
            <a:r>
              <a:rPr lang="en-US" sz="2400"/>
              <a:t>Overview</a:t>
            </a:r>
          </a:p>
          <a:p>
            <a:pPr marL="285750" indent="-285750">
              <a:lnSpc>
                <a:spcPct val="200000"/>
              </a:lnSpc>
              <a:buFont typeface="Arial" panose="020B0604020202020204" pitchFamily="34" charset="0"/>
              <a:buChar char="•"/>
            </a:pPr>
            <a:r>
              <a:rPr lang="en-US" sz="2400"/>
              <a:t>eOPF Submission Overview</a:t>
            </a:r>
            <a:endParaRPr lang="en-US" sz="2400">
              <a:ea typeface="Source Sans Pro"/>
            </a:endParaRPr>
          </a:p>
          <a:p>
            <a:pPr marL="285750" indent="-285750">
              <a:lnSpc>
                <a:spcPct val="200000"/>
              </a:lnSpc>
              <a:buFont typeface="Arial" panose="020B0604020202020204" pitchFamily="34" charset="0"/>
              <a:buChar char="•"/>
            </a:pPr>
            <a:r>
              <a:rPr lang="en-US" sz="2400"/>
              <a:t>Ready for eOPF Submission</a:t>
            </a:r>
            <a:endParaRPr lang="en-US" sz="2400">
              <a:ea typeface="Source Sans Pro"/>
            </a:endParaRPr>
          </a:p>
          <a:p>
            <a:pPr marL="285750" indent="-285750">
              <a:lnSpc>
                <a:spcPct val="200000"/>
              </a:lnSpc>
              <a:buFont typeface="Arial" panose="020B0604020202020204" pitchFamily="34" charset="0"/>
              <a:buChar char="•"/>
            </a:pPr>
            <a:r>
              <a:rPr lang="en-US" sz="2400"/>
              <a:t>eOPF Submissions Status</a:t>
            </a:r>
            <a:endParaRPr lang="en-US" sz="2400">
              <a:ea typeface="Source Sans Pro"/>
            </a:endParaRPr>
          </a:p>
          <a:p>
            <a:pPr marL="285750" indent="-285750">
              <a:lnSpc>
                <a:spcPct val="200000"/>
              </a:lnSpc>
              <a:buFont typeface="Arial" panose="020B0604020202020204" pitchFamily="34" charset="0"/>
              <a:buChar char="•"/>
            </a:pPr>
            <a:r>
              <a:rPr lang="en-US" sz="2400" b="1"/>
              <a:t>eOPF Errors Received</a:t>
            </a:r>
            <a:endParaRPr lang="en-US" sz="2400" b="1">
              <a:ea typeface="Source Sans Pro"/>
            </a:endParaRPr>
          </a:p>
        </p:txBody>
      </p:sp>
      <p:pic>
        <p:nvPicPr>
          <p:cNvPr id="4" name="Picture 3">
            <a:extLst>
              <a:ext uri="{FF2B5EF4-FFF2-40B4-BE49-F238E27FC236}">
                <a16:creationId xmlns:a16="http://schemas.microsoft.com/office/drawing/2014/main" id="{B260E69B-2BA9-5E14-FC92-772DCEFDC093}"/>
              </a:ext>
            </a:extLst>
          </p:cNvPr>
          <p:cNvPicPr>
            <a:picLocks noChangeAspect="1"/>
          </p:cNvPicPr>
          <p:nvPr/>
        </p:nvPicPr>
        <p:blipFill>
          <a:blip r:embed="rId3"/>
          <a:stretch>
            <a:fillRect/>
          </a:stretch>
        </p:blipFill>
        <p:spPr>
          <a:xfrm>
            <a:off x="4904564" y="1641845"/>
            <a:ext cx="6949035" cy="3887086"/>
          </a:xfrm>
          <a:prstGeom prst="rect">
            <a:avLst/>
          </a:prstGeom>
        </p:spPr>
      </p:pic>
    </p:spTree>
    <p:extLst>
      <p:ext uri="{BB962C8B-B14F-4D97-AF65-F5344CB8AC3E}">
        <p14:creationId xmlns:p14="http://schemas.microsoft.com/office/powerpoint/2010/main" val="34226890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75E3D-AEA1-C557-B255-35E2DD21E3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23C124-5125-FE43-3F5E-291DBD14DEE0}"/>
              </a:ext>
            </a:extLst>
          </p:cNvPr>
          <p:cNvSpPr>
            <a:spLocks noGrp="1"/>
          </p:cNvSpPr>
          <p:nvPr>
            <p:ph type="title"/>
          </p:nvPr>
        </p:nvSpPr>
        <p:spPr/>
        <p:txBody>
          <a:bodyPr lIns="91440" tIns="45720" rIns="91440" bIns="45720" anchor="t"/>
          <a:lstStyle/>
          <a:p>
            <a:r>
              <a:rPr lang="en-US">
                <a:latin typeface="Source Sans Pro"/>
                <a:ea typeface="Source Sans Pro"/>
              </a:rPr>
              <a:t>Performance Review Board (PRB) Report</a:t>
            </a:r>
            <a:endParaRPr lang="en-US"/>
          </a:p>
        </p:txBody>
      </p:sp>
      <p:sp>
        <p:nvSpPr>
          <p:cNvPr id="5" name="Slide Number Placeholder 4">
            <a:extLst>
              <a:ext uri="{FF2B5EF4-FFF2-40B4-BE49-F238E27FC236}">
                <a16:creationId xmlns:a16="http://schemas.microsoft.com/office/drawing/2014/main" id="{8DB95486-C0D4-A889-759E-104E8C26E6E6}"/>
              </a:ext>
            </a:extLst>
          </p:cNvPr>
          <p:cNvSpPr>
            <a:spLocks noGrp="1"/>
          </p:cNvSpPr>
          <p:nvPr>
            <p:ph type="sldNum" sz="quarter" idx="14"/>
          </p:nvPr>
        </p:nvSpPr>
        <p:spPr/>
        <p:txBody>
          <a:bodyPr/>
          <a:lstStyle/>
          <a:p>
            <a:fld id="{4A217ABC-3BCB-4F47-AC3C-9D5177951563}" type="slidenum">
              <a:rPr lang="en-US" smtClean="0"/>
              <a:pPr/>
              <a:t>31</a:t>
            </a:fld>
            <a:endParaRPr lang="en-US"/>
          </a:p>
        </p:txBody>
      </p:sp>
      <p:sp>
        <p:nvSpPr>
          <p:cNvPr id="6" name="TextBox 5">
            <a:extLst>
              <a:ext uri="{FF2B5EF4-FFF2-40B4-BE49-F238E27FC236}">
                <a16:creationId xmlns:a16="http://schemas.microsoft.com/office/drawing/2014/main" id="{1DFA9B09-E403-FF22-0CB4-BA54FFAA4FBE}"/>
              </a:ext>
            </a:extLst>
          </p:cNvPr>
          <p:cNvSpPr txBox="1"/>
          <p:nvPr/>
        </p:nvSpPr>
        <p:spPr>
          <a:xfrm>
            <a:off x="812800" y="1715198"/>
            <a:ext cx="10693400" cy="646331"/>
          </a:xfrm>
          <a:prstGeom prst="rect">
            <a:avLst/>
          </a:prstGeom>
          <a:noFill/>
        </p:spPr>
        <p:txBody>
          <a:bodyPr wrap="square" rtlCol="0">
            <a:spAutoFit/>
          </a:bodyPr>
          <a:lstStyle/>
          <a:p>
            <a:endParaRPr lang="en-US"/>
          </a:p>
          <a:p>
            <a:pPr marL="285750" indent="-285750">
              <a:buFont typeface="Arial" panose="020B0604020202020204" pitchFamily="34" charset="0"/>
              <a:buChar char="•"/>
            </a:pPr>
            <a:endParaRPr lang="en-US"/>
          </a:p>
        </p:txBody>
      </p:sp>
      <p:sp>
        <p:nvSpPr>
          <p:cNvPr id="3" name="TextBox 2">
            <a:extLst>
              <a:ext uri="{FF2B5EF4-FFF2-40B4-BE49-F238E27FC236}">
                <a16:creationId xmlns:a16="http://schemas.microsoft.com/office/drawing/2014/main" id="{C7B46C63-1F65-78A1-81AB-A59E03390F46}"/>
              </a:ext>
            </a:extLst>
          </p:cNvPr>
          <p:cNvSpPr txBox="1"/>
          <p:nvPr/>
        </p:nvSpPr>
        <p:spPr>
          <a:xfrm>
            <a:off x="660400" y="1330133"/>
            <a:ext cx="4046280" cy="2942537"/>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sz="2400"/>
              <a:t>Overview</a:t>
            </a:r>
          </a:p>
          <a:p>
            <a:pPr marL="285750" indent="-285750">
              <a:lnSpc>
                <a:spcPct val="200000"/>
              </a:lnSpc>
              <a:buFont typeface="Arial" panose="020B0604020202020204" pitchFamily="34" charset="0"/>
              <a:buChar char="•"/>
            </a:pPr>
            <a:r>
              <a:rPr lang="en-US" sz="2400" b="1"/>
              <a:t>Review Board Summary</a:t>
            </a:r>
          </a:p>
          <a:p>
            <a:pPr marL="285750" indent="-285750">
              <a:lnSpc>
                <a:spcPct val="200000"/>
              </a:lnSpc>
              <a:buFont typeface="Arial" panose="020B0604020202020204" pitchFamily="34" charset="0"/>
              <a:buChar char="•"/>
            </a:pPr>
            <a:r>
              <a:rPr lang="en-US" sz="2400"/>
              <a:t>Board Composition and Assignments</a:t>
            </a:r>
          </a:p>
        </p:txBody>
      </p:sp>
      <p:pic>
        <p:nvPicPr>
          <p:cNvPr id="4" name="Picture 3" descr="Chart, bar chart&#10;&#10;AI-generated content may be incorrect.">
            <a:extLst>
              <a:ext uri="{FF2B5EF4-FFF2-40B4-BE49-F238E27FC236}">
                <a16:creationId xmlns:a16="http://schemas.microsoft.com/office/drawing/2014/main" id="{4372BD66-3B4A-7ECF-AFCB-46C24310B4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3319" y="1584183"/>
            <a:ext cx="7175281" cy="4050009"/>
          </a:xfrm>
          <a:prstGeom prst="rect">
            <a:avLst/>
          </a:prstGeom>
        </p:spPr>
      </p:pic>
    </p:spTree>
    <p:extLst>
      <p:ext uri="{BB962C8B-B14F-4D97-AF65-F5344CB8AC3E}">
        <p14:creationId xmlns:p14="http://schemas.microsoft.com/office/powerpoint/2010/main" val="20666100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45925-742E-BA9B-C40F-EBE8FFEE56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6C5C27-A0B0-016A-2423-A08E1715A125}"/>
              </a:ext>
            </a:extLst>
          </p:cNvPr>
          <p:cNvSpPr>
            <a:spLocks noGrp="1"/>
          </p:cNvSpPr>
          <p:nvPr>
            <p:ph type="title"/>
          </p:nvPr>
        </p:nvSpPr>
        <p:spPr>
          <a:xfrm>
            <a:off x="685800" y="777240"/>
            <a:ext cx="10972800" cy="1051560"/>
          </a:xfrm>
        </p:spPr>
        <p:txBody>
          <a:bodyPr lIns="91440" tIns="45720" rIns="91440" bIns="45720">
            <a:normAutofit/>
          </a:bodyPr>
          <a:lstStyle/>
          <a:p>
            <a:r>
              <a:rPr lang="en-US" b="1" i="0" kern="1200">
                <a:latin typeface="Source Sans Pro" panose="020B0503030403020204" pitchFamily="34" charset="0"/>
                <a:ea typeface="Source Sans Pro" panose="020B0503030403020204" pitchFamily="34" charset="0"/>
                <a:cs typeface="+mn-cs"/>
              </a:rPr>
              <a:t>Performance Ratings App Reports</a:t>
            </a:r>
          </a:p>
        </p:txBody>
      </p:sp>
      <p:sp>
        <p:nvSpPr>
          <p:cNvPr id="6" name="TextBox 5">
            <a:extLst>
              <a:ext uri="{FF2B5EF4-FFF2-40B4-BE49-F238E27FC236}">
                <a16:creationId xmlns:a16="http://schemas.microsoft.com/office/drawing/2014/main" id="{96FF2801-4945-5694-9DF4-FB0D4734D150}"/>
              </a:ext>
            </a:extLst>
          </p:cNvPr>
          <p:cNvSpPr txBox="1"/>
          <p:nvPr/>
        </p:nvSpPr>
        <p:spPr>
          <a:xfrm>
            <a:off x="685800" y="2084832"/>
            <a:ext cx="6884276" cy="3995928"/>
          </a:xfrm>
          <a:prstGeom prst="rect">
            <a:avLst/>
          </a:prstGeom>
        </p:spPr>
        <p:txBody>
          <a:bodyPr rtlCol="0">
            <a:normAutofit/>
          </a:bodyPr>
          <a:lstStyle/>
          <a:p>
            <a:pPr marL="228600" indent="-228600">
              <a:lnSpc>
                <a:spcPct val="90000"/>
              </a:lnSpc>
              <a:spcBef>
                <a:spcPts val="1000"/>
              </a:spcBef>
              <a:buFont typeface="Arial" panose="020B0604020202020204" pitchFamily="34" charset="0"/>
              <a:buChar char="•"/>
            </a:pPr>
            <a:r>
              <a:rPr lang="en-US" sz="2800">
                <a:latin typeface="Source Sans Pro" panose="020B0503030403020204" pitchFamily="34" charset="0"/>
              </a:rPr>
              <a:t>Non-SES/SP Performance Ratings Report</a:t>
            </a:r>
          </a:p>
          <a:p>
            <a:pPr marL="228600" indent="-228600">
              <a:lnSpc>
                <a:spcPct val="90000"/>
              </a:lnSpc>
              <a:spcBef>
                <a:spcPts val="1000"/>
              </a:spcBef>
              <a:buFont typeface="Arial" panose="020B0604020202020204" pitchFamily="34" charset="0"/>
              <a:buChar char="•"/>
            </a:pPr>
            <a:endParaRPr lang="en-US" sz="2800">
              <a:latin typeface="Source Sans Pro" panose="020B0503030403020204" pitchFamily="34" charset="0"/>
            </a:endParaRPr>
          </a:p>
          <a:p>
            <a:pPr marL="228600" indent="-228600">
              <a:lnSpc>
                <a:spcPct val="90000"/>
              </a:lnSpc>
              <a:spcBef>
                <a:spcPts val="1000"/>
              </a:spcBef>
              <a:buFont typeface="Arial" panose="020B0604020202020204" pitchFamily="34" charset="0"/>
              <a:buChar char="•"/>
            </a:pPr>
            <a:r>
              <a:rPr lang="en-US" sz="2800">
                <a:latin typeface="Source Sans Pro" panose="020B0503030403020204" pitchFamily="34" charset="0"/>
              </a:rPr>
              <a:t>SES Performance Ratings Report</a:t>
            </a:r>
          </a:p>
          <a:p>
            <a:pPr marL="228600" indent="-228600">
              <a:lnSpc>
                <a:spcPct val="90000"/>
              </a:lnSpc>
              <a:spcBef>
                <a:spcPts val="1000"/>
              </a:spcBef>
              <a:buFont typeface="Arial" panose="020B0604020202020204" pitchFamily="34" charset="0"/>
              <a:buChar char="•"/>
            </a:pPr>
            <a:endParaRPr lang="en-US" sz="2800">
              <a:latin typeface="Source Sans Pro" panose="020B0503030403020204" pitchFamily="34" charset="0"/>
            </a:endParaRPr>
          </a:p>
          <a:p>
            <a:pPr marL="228600" indent="-228600">
              <a:lnSpc>
                <a:spcPct val="90000"/>
              </a:lnSpc>
              <a:spcBef>
                <a:spcPts val="1000"/>
              </a:spcBef>
              <a:buFont typeface="Arial" panose="020B0604020202020204" pitchFamily="34" charset="0"/>
              <a:buChar char="•"/>
            </a:pPr>
            <a:endParaRPr lang="en-US" sz="2800">
              <a:latin typeface="Source Sans Pro" panose="020B0503030403020204" pitchFamily="34" charset="0"/>
            </a:endParaRPr>
          </a:p>
        </p:txBody>
      </p:sp>
      <p:sp>
        <p:nvSpPr>
          <p:cNvPr id="5" name="Slide Number Placeholder 4">
            <a:extLst>
              <a:ext uri="{FF2B5EF4-FFF2-40B4-BE49-F238E27FC236}">
                <a16:creationId xmlns:a16="http://schemas.microsoft.com/office/drawing/2014/main" id="{E67D6DE2-79EE-1DE9-203E-A1C952F9A047}"/>
              </a:ext>
            </a:extLst>
          </p:cNvPr>
          <p:cNvSpPr>
            <a:spLocks noGrp="1"/>
          </p:cNvSpPr>
          <p:nvPr>
            <p:ph type="sldNum" sz="quarter" idx="14"/>
          </p:nvPr>
        </p:nvSpPr>
        <p:spPr>
          <a:xfrm>
            <a:off x="10494159" y="6381736"/>
            <a:ext cx="1222248" cy="247664"/>
          </a:xfrm>
        </p:spPr>
        <p:txBody>
          <a:bodyPr vert="horz" lIns="0" tIns="0" rIns="0" bIns="0" rtlCol="0" anchor="b" anchorCtr="0">
            <a:normAutofit/>
          </a:bodyPr>
          <a:lstStyle/>
          <a:p>
            <a:pPr>
              <a:spcAft>
                <a:spcPts val="600"/>
              </a:spcAft>
            </a:pPr>
            <a:fld id="{4A217ABC-3BCB-4F47-AC3C-9D5177951563}" type="slidenum">
              <a:rPr lang="en-US" smtClean="0"/>
              <a:pPr>
                <a:spcAft>
                  <a:spcPts val="600"/>
                </a:spcAft>
              </a:pPr>
              <a:t>32</a:t>
            </a:fld>
            <a:endParaRPr lang="en-US"/>
          </a:p>
        </p:txBody>
      </p:sp>
      <p:pic>
        <p:nvPicPr>
          <p:cNvPr id="3" name="Picture 2" descr="Text">
            <a:extLst>
              <a:ext uri="{FF2B5EF4-FFF2-40B4-BE49-F238E27FC236}">
                <a16:creationId xmlns:a16="http://schemas.microsoft.com/office/drawing/2014/main" id="{63B11E0E-557A-10FB-CF7D-11207CAD9C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4159" y="513521"/>
            <a:ext cx="1443841" cy="1319064"/>
          </a:xfrm>
          <a:prstGeom prst="rect">
            <a:avLst/>
          </a:prstGeom>
        </p:spPr>
      </p:pic>
    </p:spTree>
    <p:extLst>
      <p:ext uri="{BB962C8B-B14F-4D97-AF65-F5344CB8AC3E}">
        <p14:creationId xmlns:p14="http://schemas.microsoft.com/office/powerpoint/2010/main" val="40820504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38C92-A9F0-6873-80BD-4D53CF4B30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E0CB5F-908F-2038-9C7D-DE795F30276C}"/>
              </a:ext>
            </a:extLst>
          </p:cNvPr>
          <p:cNvSpPr>
            <a:spLocks noGrp="1"/>
          </p:cNvSpPr>
          <p:nvPr>
            <p:ph type="title"/>
          </p:nvPr>
        </p:nvSpPr>
        <p:spPr/>
        <p:txBody>
          <a:bodyPr lIns="91440" tIns="45720" rIns="91440" bIns="45720" anchor="t"/>
          <a:lstStyle/>
          <a:p>
            <a:r>
              <a:rPr lang="en-US">
                <a:latin typeface="Source Sans Pro"/>
                <a:ea typeface="Source Sans Pro"/>
              </a:rPr>
              <a:t>Non-SES/SP Performance Ratings Report</a:t>
            </a:r>
            <a:endParaRPr lang="en-US"/>
          </a:p>
        </p:txBody>
      </p:sp>
      <p:sp>
        <p:nvSpPr>
          <p:cNvPr id="5" name="Slide Number Placeholder 4">
            <a:extLst>
              <a:ext uri="{FF2B5EF4-FFF2-40B4-BE49-F238E27FC236}">
                <a16:creationId xmlns:a16="http://schemas.microsoft.com/office/drawing/2014/main" id="{7793B28E-AFCD-50B6-D384-A8E54324BDFE}"/>
              </a:ext>
            </a:extLst>
          </p:cNvPr>
          <p:cNvSpPr>
            <a:spLocks noGrp="1"/>
          </p:cNvSpPr>
          <p:nvPr>
            <p:ph type="sldNum" sz="quarter" idx="14"/>
          </p:nvPr>
        </p:nvSpPr>
        <p:spPr/>
        <p:txBody>
          <a:bodyPr/>
          <a:lstStyle/>
          <a:p>
            <a:fld id="{4A217ABC-3BCB-4F47-AC3C-9D5177951563}" type="slidenum">
              <a:rPr lang="en-US" smtClean="0"/>
              <a:pPr/>
              <a:t>33</a:t>
            </a:fld>
            <a:endParaRPr lang="en-US"/>
          </a:p>
        </p:txBody>
      </p:sp>
      <p:sp>
        <p:nvSpPr>
          <p:cNvPr id="6" name="TextBox 5">
            <a:extLst>
              <a:ext uri="{FF2B5EF4-FFF2-40B4-BE49-F238E27FC236}">
                <a16:creationId xmlns:a16="http://schemas.microsoft.com/office/drawing/2014/main" id="{57410D9F-6930-21B3-F1B5-9F2AB4BEEE23}"/>
              </a:ext>
            </a:extLst>
          </p:cNvPr>
          <p:cNvSpPr txBox="1"/>
          <p:nvPr/>
        </p:nvSpPr>
        <p:spPr>
          <a:xfrm>
            <a:off x="812800" y="1748248"/>
            <a:ext cx="10693400" cy="646331"/>
          </a:xfrm>
          <a:prstGeom prst="rect">
            <a:avLst/>
          </a:prstGeom>
          <a:noFill/>
        </p:spPr>
        <p:txBody>
          <a:bodyPr wrap="square" rtlCol="0">
            <a:spAutoFit/>
          </a:bodyPr>
          <a:lstStyle/>
          <a:p>
            <a:endParaRPr lang="en-US"/>
          </a:p>
          <a:p>
            <a:pPr marL="285750" indent="-285750">
              <a:buFont typeface="Arial" panose="020B0604020202020204" pitchFamily="34" charset="0"/>
              <a:buChar char="•"/>
            </a:pPr>
            <a:endParaRPr lang="en-US"/>
          </a:p>
        </p:txBody>
      </p:sp>
      <p:sp>
        <p:nvSpPr>
          <p:cNvPr id="3" name="TextBox 2">
            <a:extLst>
              <a:ext uri="{FF2B5EF4-FFF2-40B4-BE49-F238E27FC236}">
                <a16:creationId xmlns:a16="http://schemas.microsoft.com/office/drawing/2014/main" id="{C8958C2E-0D29-F549-14CE-0A73CC12DD99}"/>
              </a:ext>
            </a:extLst>
          </p:cNvPr>
          <p:cNvSpPr txBox="1"/>
          <p:nvPr/>
        </p:nvSpPr>
        <p:spPr>
          <a:xfrm>
            <a:off x="558800" y="1397374"/>
            <a:ext cx="3046819" cy="3358035"/>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400"/>
              <a:t>Overview</a:t>
            </a:r>
          </a:p>
          <a:p>
            <a:pPr marL="342900" indent="-342900">
              <a:lnSpc>
                <a:spcPct val="150000"/>
              </a:lnSpc>
              <a:buFont typeface="Arial" panose="020B0604020202020204" pitchFamily="34" charset="0"/>
              <a:buChar char="•"/>
            </a:pPr>
            <a:r>
              <a:rPr lang="en-US" sz="2400" b="1"/>
              <a:t>Summary Ratings</a:t>
            </a:r>
          </a:p>
          <a:p>
            <a:pPr marL="342900" indent="-342900">
              <a:lnSpc>
                <a:spcPct val="150000"/>
              </a:lnSpc>
              <a:buFont typeface="Arial" panose="020B0604020202020204" pitchFamily="34" charset="0"/>
              <a:buChar char="•"/>
            </a:pPr>
            <a:r>
              <a:rPr lang="en-US" sz="2400"/>
              <a:t>Element Ratings</a:t>
            </a:r>
          </a:p>
          <a:p>
            <a:pPr marL="342900" indent="-342900">
              <a:lnSpc>
                <a:spcPct val="150000"/>
              </a:lnSpc>
              <a:buFont typeface="Arial" panose="020B0604020202020204" pitchFamily="34" charset="0"/>
              <a:buChar char="•"/>
            </a:pPr>
            <a:r>
              <a:rPr lang="en-US" sz="2400"/>
              <a:t>Employee Plan Lookup</a:t>
            </a:r>
          </a:p>
          <a:p>
            <a:pPr marL="342900" indent="-342900">
              <a:lnSpc>
                <a:spcPct val="150000"/>
              </a:lnSpc>
              <a:buFont typeface="Arial" panose="020B0604020202020204" pitchFamily="34" charset="0"/>
              <a:buChar char="•"/>
            </a:pPr>
            <a:r>
              <a:rPr lang="en-US" sz="2400"/>
              <a:t>All Ratings</a:t>
            </a:r>
          </a:p>
        </p:txBody>
      </p:sp>
      <p:pic>
        <p:nvPicPr>
          <p:cNvPr id="9" name="Picture 8" descr="Graphical user interface, application&#10;&#10;AI-generated content may be incorrect.">
            <a:extLst>
              <a:ext uri="{FF2B5EF4-FFF2-40B4-BE49-F238E27FC236}">
                <a16:creationId xmlns:a16="http://schemas.microsoft.com/office/drawing/2014/main" id="{83344547-F945-83B0-D645-968E836614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0494" y="1544323"/>
            <a:ext cx="7765913" cy="4397945"/>
          </a:xfrm>
          <a:prstGeom prst="rect">
            <a:avLst/>
          </a:prstGeom>
        </p:spPr>
      </p:pic>
    </p:spTree>
    <p:extLst>
      <p:ext uri="{BB962C8B-B14F-4D97-AF65-F5344CB8AC3E}">
        <p14:creationId xmlns:p14="http://schemas.microsoft.com/office/powerpoint/2010/main" val="42330254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6B042-FC92-B081-1686-0AD46B3256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80FEB0-20D7-5008-50D5-301953006B7B}"/>
              </a:ext>
            </a:extLst>
          </p:cNvPr>
          <p:cNvSpPr>
            <a:spLocks noGrp="1"/>
          </p:cNvSpPr>
          <p:nvPr>
            <p:ph type="title"/>
          </p:nvPr>
        </p:nvSpPr>
        <p:spPr/>
        <p:txBody>
          <a:bodyPr lIns="91440" tIns="45720" rIns="91440" bIns="45720" anchor="t"/>
          <a:lstStyle/>
          <a:p>
            <a:r>
              <a:rPr lang="en-US">
                <a:latin typeface="Source Sans Pro"/>
                <a:ea typeface="Source Sans Pro"/>
              </a:rPr>
              <a:t>SES Performance Ratings Report</a:t>
            </a:r>
            <a:endParaRPr lang="en-US"/>
          </a:p>
        </p:txBody>
      </p:sp>
      <p:sp>
        <p:nvSpPr>
          <p:cNvPr id="5" name="Slide Number Placeholder 4">
            <a:extLst>
              <a:ext uri="{FF2B5EF4-FFF2-40B4-BE49-F238E27FC236}">
                <a16:creationId xmlns:a16="http://schemas.microsoft.com/office/drawing/2014/main" id="{12BDF68A-4099-A4CB-D5AA-B2EA05701890}"/>
              </a:ext>
            </a:extLst>
          </p:cNvPr>
          <p:cNvSpPr>
            <a:spLocks noGrp="1"/>
          </p:cNvSpPr>
          <p:nvPr>
            <p:ph type="sldNum" sz="quarter" idx="14"/>
          </p:nvPr>
        </p:nvSpPr>
        <p:spPr/>
        <p:txBody>
          <a:bodyPr/>
          <a:lstStyle/>
          <a:p>
            <a:fld id="{4A217ABC-3BCB-4F47-AC3C-9D5177951563}" type="slidenum">
              <a:rPr lang="en-US" smtClean="0"/>
              <a:pPr/>
              <a:t>34</a:t>
            </a:fld>
            <a:endParaRPr lang="en-US"/>
          </a:p>
        </p:txBody>
      </p:sp>
      <p:sp>
        <p:nvSpPr>
          <p:cNvPr id="6" name="TextBox 5">
            <a:extLst>
              <a:ext uri="{FF2B5EF4-FFF2-40B4-BE49-F238E27FC236}">
                <a16:creationId xmlns:a16="http://schemas.microsoft.com/office/drawing/2014/main" id="{35A105D0-21BB-B7EF-143F-A333A0AC9B73}"/>
              </a:ext>
            </a:extLst>
          </p:cNvPr>
          <p:cNvSpPr txBox="1"/>
          <p:nvPr/>
        </p:nvSpPr>
        <p:spPr>
          <a:xfrm>
            <a:off x="812800" y="1715198"/>
            <a:ext cx="10693400" cy="646331"/>
          </a:xfrm>
          <a:prstGeom prst="rect">
            <a:avLst/>
          </a:prstGeom>
          <a:noFill/>
        </p:spPr>
        <p:txBody>
          <a:bodyPr wrap="square" rtlCol="0">
            <a:spAutoFit/>
          </a:bodyPr>
          <a:lstStyle/>
          <a:p>
            <a:endParaRPr lang="en-US"/>
          </a:p>
          <a:p>
            <a:pPr marL="285750" indent="-285750">
              <a:buFont typeface="Arial" panose="020B0604020202020204" pitchFamily="34" charset="0"/>
              <a:buChar char="•"/>
            </a:pPr>
            <a:endParaRPr lang="en-US"/>
          </a:p>
        </p:txBody>
      </p:sp>
      <p:sp>
        <p:nvSpPr>
          <p:cNvPr id="3" name="TextBox 2">
            <a:extLst>
              <a:ext uri="{FF2B5EF4-FFF2-40B4-BE49-F238E27FC236}">
                <a16:creationId xmlns:a16="http://schemas.microsoft.com/office/drawing/2014/main" id="{3D9E2D48-D17B-3AE1-8BBE-7B75A200E181}"/>
              </a:ext>
            </a:extLst>
          </p:cNvPr>
          <p:cNvSpPr txBox="1"/>
          <p:nvPr/>
        </p:nvSpPr>
        <p:spPr>
          <a:xfrm>
            <a:off x="635000" y="1398555"/>
            <a:ext cx="3620589" cy="335803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400"/>
              <a:t>Overview</a:t>
            </a:r>
          </a:p>
          <a:p>
            <a:pPr marL="285750" indent="-285750">
              <a:lnSpc>
                <a:spcPct val="150000"/>
              </a:lnSpc>
              <a:buFont typeface="Arial" panose="020B0604020202020204" pitchFamily="34" charset="0"/>
              <a:buChar char="•"/>
            </a:pPr>
            <a:r>
              <a:rPr lang="en-US" sz="2400"/>
              <a:t>Summary Ratings</a:t>
            </a:r>
          </a:p>
          <a:p>
            <a:pPr marL="285750" indent="-285750">
              <a:lnSpc>
                <a:spcPct val="150000"/>
              </a:lnSpc>
              <a:buFont typeface="Arial" panose="020B0604020202020204" pitchFamily="34" charset="0"/>
              <a:buChar char="•"/>
            </a:pPr>
            <a:r>
              <a:rPr lang="en-US" sz="2400" b="1"/>
              <a:t>Critical Element Ratings</a:t>
            </a:r>
          </a:p>
          <a:p>
            <a:pPr marL="285750" indent="-285750">
              <a:lnSpc>
                <a:spcPct val="150000"/>
              </a:lnSpc>
              <a:buFont typeface="Arial" panose="020B0604020202020204" pitchFamily="34" charset="0"/>
              <a:buChar char="•"/>
            </a:pPr>
            <a:r>
              <a:rPr lang="en-US" sz="2400"/>
              <a:t>Executive Plan Lookup</a:t>
            </a:r>
          </a:p>
          <a:p>
            <a:pPr marL="285750" indent="-285750">
              <a:lnSpc>
                <a:spcPct val="150000"/>
              </a:lnSpc>
              <a:buFont typeface="Arial" panose="020B0604020202020204" pitchFamily="34" charset="0"/>
              <a:buChar char="•"/>
            </a:pPr>
            <a:r>
              <a:rPr lang="en-US" sz="2400"/>
              <a:t>All Ratings</a:t>
            </a:r>
          </a:p>
        </p:txBody>
      </p:sp>
      <p:pic>
        <p:nvPicPr>
          <p:cNvPr id="11" name="Picture 10" descr="A picture containing chart&#10;&#10;AI-generated content may be incorrect.">
            <a:extLst>
              <a:ext uri="{FF2B5EF4-FFF2-40B4-BE49-F238E27FC236}">
                <a16:creationId xmlns:a16="http://schemas.microsoft.com/office/drawing/2014/main" id="{28567224-04F6-EC62-58F7-169189F148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2518" y="1566342"/>
            <a:ext cx="7543890" cy="4282665"/>
          </a:xfrm>
          <a:prstGeom prst="rect">
            <a:avLst/>
          </a:prstGeom>
        </p:spPr>
      </p:pic>
    </p:spTree>
    <p:extLst>
      <p:ext uri="{BB962C8B-B14F-4D97-AF65-F5344CB8AC3E}">
        <p14:creationId xmlns:p14="http://schemas.microsoft.com/office/powerpoint/2010/main" val="11108035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AAD5F-A77B-9616-0B14-66C723CC37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F51418-7AC7-CAD4-8DF9-21C8ACBC0072}"/>
              </a:ext>
            </a:extLst>
          </p:cNvPr>
          <p:cNvSpPr>
            <a:spLocks noGrp="1"/>
          </p:cNvSpPr>
          <p:nvPr>
            <p:ph type="title"/>
          </p:nvPr>
        </p:nvSpPr>
        <p:spPr>
          <a:xfrm>
            <a:off x="685800" y="777240"/>
            <a:ext cx="10972800" cy="1051560"/>
          </a:xfrm>
        </p:spPr>
        <p:txBody>
          <a:bodyPr lIns="91440" tIns="45720" rIns="91440" bIns="45720">
            <a:normAutofit/>
          </a:bodyPr>
          <a:lstStyle/>
          <a:p>
            <a:r>
              <a:rPr lang="en-US" b="1" i="0" kern="1200">
                <a:latin typeface="Source Sans Pro" panose="020B0503030403020204" pitchFamily="34" charset="0"/>
                <a:ea typeface="Source Sans Pro" panose="020B0503030403020204" pitchFamily="34" charset="0"/>
                <a:cs typeface="+mn-cs"/>
              </a:rPr>
              <a:t>Power BI Training Resources</a:t>
            </a:r>
          </a:p>
        </p:txBody>
      </p:sp>
      <p:sp>
        <p:nvSpPr>
          <p:cNvPr id="6" name="TextBox 5">
            <a:extLst>
              <a:ext uri="{FF2B5EF4-FFF2-40B4-BE49-F238E27FC236}">
                <a16:creationId xmlns:a16="http://schemas.microsoft.com/office/drawing/2014/main" id="{914A6FA2-2273-0992-C486-D4B0E1FDCC89}"/>
              </a:ext>
            </a:extLst>
          </p:cNvPr>
          <p:cNvSpPr txBox="1"/>
          <p:nvPr/>
        </p:nvSpPr>
        <p:spPr>
          <a:xfrm>
            <a:off x="685800" y="1947672"/>
            <a:ext cx="5410200" cy="3995928"/>
          </a:xfrm>
          <a:prstGeom prst="rect">
            <a:avLst/>
          </a:prstGeom>
        </p:spPr>
        <p:txBody>
          <a:bodyPr rtlCol="0">
            <a:normAutofit/>
          </a:bodyPr>
          <a:lstStyle/>
          <a:p>
            <a:pPr marL="228600" indent="-228600">
              <a:lnSpc>
                <a:spcPct val="90000"/>
              </a:lnSpc>
              <a:spcBef>
                <a:spcPts val="1000"/>
              </a:spcBef>
              <a:buFont typeface="Arial" panose="020B0604020202020204" pitchFamily="34" charset="0"/>
              <a:buChar char="•"/>
            </a:pPr>
            <a:r>
              <a:rPr lang="en-US" sz="2800">
                <a:latin typeface="Source Sans Pro" panose="020B0503030403020204" pitchFamily="34" charset="0"/>
              </a:rPr>
              <a:t>Power BI Report Consumer Training (recording available)</a:t>
            </a:r>
          </a:p>
          <a:p>
            <a:pPr>
              <a:lnSpc>
                <a:spcPct val="90000"/>
              </a:lnSpc>
              <a:spcBef>
                <a:spcPts val="1000"/>
              </a:spcBef>
            </a:pPr>
            <a:endParaRPr lang="en-US" sz="2800">
              <a:latin typeface="Source Sans Pro" panose="020B0503030403020204" pitchFamily="34" charset="0"/>
            </a:endParaRPr>
          </a:p>
          <a:p>
            <a:pPr marL="228600" indent="-228600">
              <a:lnSpc>
                <a:spcPct val="90000"/>
              </a:lnSpc>
              <a:spcBef>
                <a:spcPts val="1000"/>
              </a:spcBef>
              <a:buFont typeface="Arial" panose="020B0604020202020204" pitchFamily="34" charset="0"/>
              <a:buChar char="•"/>
            </a:pPr>
            <a:r>
              <a:rPr lang="en-US" sz="2800">
                <a:latin typeface="Source Sans Pro" panose="020B0503030403020204" pitchFamily="34" charset="0"/>
              </a:rPr>
              <a:t>Power BI Report Overview Guide</a:t>
            </a:r>
          </a:p>
          <a:p>
            <a:pPr marL="228600" indent="-228600">
              <a:lnSpc>
                <a:spcPct val="90000"/>
              </a:lnSpc>
              <a:spcBef>
                <a:spcPts val="1000"/>
              </a:spcBef>
              <a:buFont typeface="Arial" panose="020B0604020202020204" pitchFamily="34" charset="0"/>
              <a:buChar char="•"/>
            </a:pPr>
            <a:endParaRPr lang="en-US" sz="2800">
              <a:latin typeface="Source Sans Pro" panose="020B0503030403020204" pitchFamily="34" charset="0"/>
            </a:endParaRPr>
          </a:p>
          <a:p>
            <a:pPr marL="228600" indent="-228600">
              <a:lnSpc>
                <a:spcPct val="90000"/>
              </a:lnSpc>
              <a:spcBef>
                <a:spcPts val="1000"/>
              </a:spcBef>
              <a:buFont typeface="Arial" panose="020B0604020202020204" pitchFamily="34" charset="0"/>
              <a:buChar char="•"/>
            </a:pPr>
            <a:r>
              <a:rPr lang="en-US" sz="2800">
                <a:latin typeface="Source Sans Pro" panose="020B0503030403020204" pitchFamily="34" charset="0"/>
              </a:rPr>
              <a:t>FAQ document</a:t>
            </a:r>
          </a:p>
          <a:p>
            <a:pPr>
              <a:lnSpc>
                <a:spcPct val="90000"/>
              </a:lnSpc>
              <a:spcBef>
                <a:spcPts val="1000"/>
              </a:spcBef>
            </a:pPr>
            <a:endParaRPr lang="en-US" sz="2800">
              <a:latin typeface="Source Sans Pro" panose="020B0503030403020204" pitchFamily="34" charset="0"/>
            </a:endParaRPr>
          </a:p>
        </p:txBody>
      </p:sp>
      <p:pic>
        <p:nvPicPr>
          <p:cNvPr id="7" name="Graphic 6" descr="Remote learning language with solid fill">
            <a:extLst>
              <a:ext uri="{FF2B5EF4-FFF2-40B4-BE49-F238E27FC236}">
                <a16:creationId xmlns:a16="http://schemas.microsoft.com/office/drawing/2014/main" id="{44C48F74-79DC-3D99-D62A-CA4714B2D9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79336" y="1947672"/>
            <a:ext cx="3995928" cy="3995928"/>
          </a:xfrm>
          <a:prstGeom prst="rect">
            <a:avLst/>
          </a:prstGeom>
        </p:spPr>
      </p:pic>
      <p:sp>
        <p:nvSpPr>
          <p:cNvPr id="5" name="Slide Number Placeholder 4">
            <a:extLst>
              <a:ext uri="{FF2B5EF4-FFF2-40B4-BE49-F238E27FC236}">
                <a16:creationId xmlns:a16="http://schemas.microsoft.com/office/drawing/2014/main" id="{09E97E0A-7473-BAE5-6431-DE63D9F3A331}"/>
              </a:ext>
            </a:extLst>
          </p:cNvPr>
          <p:cNvSpPr>
            <a:spLocks noGrp="1"/>
          </p:cNvSpPr>
          <p:nvPr>
            <p:ph type="sldNum" sz="quarter" idx="14"/>
          </p:nvPr>
        </p:nvSpPr>
        <p:spPr>
          <a:xfrm>
            <a:off x="10494159" y="6381736"/>
            <a:ext cx="1222248" cy="247664"/>
          </a:xfrm>
        </p:spPr>
        <p:txBody>
          <a:bodyPr vert="horz" lIns="0" tIns="0" rIns="0" bIns="0" rtlCol="0" anchor="b" anchorCtr="0">
            <a:normAutofit/>
          </a:bodyPr>
          <a:lstStyle/>
          <a:p>
            <a:pPr>
              <a:spcAft>
                <a:spcPts val="600"/>
              </a:spcAft>
            </a:pPr>
            <a:fld id="{4A217ABC-3BCB-4F47-AC3C-9D5177951563}" type="slidenum">
              <a:rPr lang="en-US" smtClean="0"/>
              <a:pPr>
                <a:spcAft>
                  <a:spcPts val="600"/>
                </a:spcAft>
              </a:pPr>
              <a:t>35</a:t>
            </a:fld>
            <a:endParaRPr lang="en-US"/>
          </a:p>
        </p:txBody>
      </p:sp>
    </p:spTree>
    <p:extLst>
      <p:ext uri="{BB962C8B-B14F-4D97-AF65-F5344CB8AC3E}">
        <p14:creationId xmlns:p14="http://schemas.microsoft.com/office/powerpoint/2010/main" val="26125955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60FDE-1917-D94B-DE21-5D8E06E1853E}"/>
              </a:ext>
            </a:extLst>
          </p:cNvPr>
          <p:cNvSpPr>
            <a:spLocks noGrp="1"/>
          </p:cNvSpPr>
          <p:nvPr>
            <p:ph type="title"/>
          </p:nvPr>
        </p:nvSpPr>
        <p:spPr>
          <a:xfrm>
            <a:off x="3464768" y="2407298"/>
            <a:ext cx="5262464" cy="1119674"/>
          </a:xfrm>
          <a:prstGeom prst="rect">
            <a:avLst/>
          </a:prstGeom>
        </p:spPr>
        <p:txBody>
          <a:bodyPr/>
          <a:lstStyle/>
          <a:p>
            <a:pPr algn="ctr"/>
            <a:r>
              <a:rPr lang="en-US">
                <a:latin typeface="Source Sans Pro"/>
                <a:ea typeface="Source Sans Pro"/>
                <a:cs typeface="Calibri"/>
              </a:rPr>
              <a:t>Questions?</a:t>
            </a:r>
            <a:endParaRPr lang="en-US">
              <a:ea typeface="Source Sans Pro"/>
            </a:endParaRPr>
          </a:p>
        </p:txBody>
      </p:sp>
      <p:sp>
        <p:nvSpPr>
          <p:cNvPr id="3" name="Slide Number Placeholder 2">
            <a:extLst>
              <a:ext uri="{FF2B5EF4-FFF2-40B4-BE49-F238E27FC236}">
                <a16:creationId xmlns:a16="http://schemas.microsoft.com/office/drawing/2014/main" id="{4168AA10-BEE4-FB99-D135-617155CA8D8F}"/>
              </a:ext>
            </a:extLst>
          </p:cNvPr>
          <p:cNvSpPr>
            <a:spLocks noGrp="1"/>
          </p:cNvSpPr>
          <p:nvPr>
            <p:ph type="sldNum" sz="quarter" idx="4"/>
          </p:nvPr>
        </p:nvSpPr>
        <p:spPr/>
        <p:txBody>
          <a:bodyPr/>
          <a:lstStyle/>
          <a:p>
            <a:fld id="{4A217ABC-3BCB-4F47-AC3C-9D5177951563}" type="slidenum">
              <a:rPr lang="en-US" smtClean="0"/>
              <a:pPr/>
              <a:t>36</a:t>
            </a:fld>
            <a:endParaRPr lang="en-US"/>
          </a:p>
        </p:txBody>
      </p:sp>
    </p:spTree>
    <p:extLst>
      <p:ext uri="{BB962C8B-B14F-4D97-AF65-F5344CB8AC3E}">
        <p14:creationId xmlns:p14="http://schemas.microsoft.com/office/powerpoint/2010/main" val="39012516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D86584-C4F2-4EB0-B58D-2E972FAE0C50}"/>
              </a:ext>
            </a:extLst>
          </p:cNvPr>
          <p:cNvSpPr>
            <a:spLocks noGrp="1"/>
          </p:cNvSpPr>
          <p:nvPr>
            <p:ph type="ctrTitle"/>
          </p:nvPr>
        </p:nvSpPr>
        <p:spPr>
          <a:solidFill>
            <a:schemeClr val="bg1"/>
          </a:solidFill>
        </p:spPr>
        <p:txBody>
          <a:bodyPr/>
          <a:lstStyle/>
          <a:p>
            <a:pPr>
              <a:lnSpc>
                <a:spcPct val="75757"/>
              </a:lnSpc>
            </a:pPr>
            <a:r>
              <a:rPr lang="en-US"/>
              <a:t>Customer Sneak Peak</a:t>
            </a:r>
          </a:p>
        </p:txBody>
      </p:sp>
      <p:sp>
        <p:nvSpPr>
          <p:cNvPr id="12" name="TextBox 11">
            <a:extLst>
              <a:ext uri="{FF2B5EF4-FFF2-40B4-BE49-F238E27FC236}">
                <a16:creationId xmlns:a16="http://schemas.microsoft.com/office/drawing/2014/main" id="{C044CBAB-7C45-40B3-AC18-E094B70E055B}"/>
              </a:ext>
            </a:extLst>
          </p:cNvPr>
          <p:cNvSpPr txBox="1"/>
          <p:nvPr/>
        </p:nvSpPr>
        <p:spPr>
          <a:xfrm>
            <a:off x="667664" y="2209344"/>
            <a:ext cx="5029751" cy="1938992"/>
          </a:xfrm>
          <a:prstGeom prst="rect">
            <a:avLst/>
          </a:prstGeom>
          <a:noFill/>
        </p:spPr>
        <p:txBody>
          <a:bodyPr wrap="square" lIns="91440" tIns="45720" rIns="91440" bIns="45720" anchor="t">
            <a:spAutoFit/>
          </a:bodyPr>
          <a:lstStyle/>
          <a:p>
            <a:r>
              <a:rPr lang="en-US" sz="2400">
                <a:latin typeface="+mn-lt"/>
                <a:ea typeface="ＭＳ Ｐゴシック"/>
              </a:rPr>
              <a:t>User Acceptance Testing</a:t>
            </a:r>
            <a:r>
              <a:rPr lang="en-US" sz="2400">
                <a:ea typeface="ＭＳ Ｐゴシック"/>
              </a:rPr>
              <a:t> for Release 51 will be available on August 14! </a:t>
            </a:r>
            <a:endParaRPr lang="en-US" sz="2400">
              <a:latin typeface="+mn-lt"/>
              <a:ea typeface="ＭＳ Ｐゴシック"/>
            </a:endParaRPr>
          </a:p>
          <a:p>
            <a:endParaRPr lang="en-US" sz="2400">
              <a:latin typeface="+mn-lt"/>
            </a:endParaRPr>
          </a:p>
          <a:p>
            <a:r>
              <a:rPr lang="en-US" sz="2400" i="0" u="none" strike="noStrike">
                <a:effectLst/>
                <a:latin typeface="+mn-lt"/>
                <a:ea typeface="ＭＳ Ｐゴシック"/>
              </a:rPr>
              <a:t>Contact your Account Manager if you are interested in </a:t>
            </a:r>
            <a:r>
              <a:rPr lang="en-US" sz="2400">
                <a:ea typeface="ＭＳ Ｐゴシック"/>
              </a:rPr>
              <a:t>participating</a:t>
            </a:r>
            <a:r>
              <a:rPr lang="en-US" sz="2400" i="0" u="none" strike="noStrike">
                <a:effectLst/>
                <a:latin typeface="+mn-lt"/>
                <a:ea typeface="ＭＳ Ｐゴシック"/>
              </a:rPr>
              <a:t>.</a:t>
            </a:r>
            <a:endParaRPr lang="en-US" sz="2400">
              <a:latin typeface="+mn-lt"/>
              <a:ea typeface="ＭＳ Ｐゴシック"/>
              <a:cs typeface="Calibri"/>
            </a:endParaRPr>
          </a:p>
        </p:txBody>
      </p:sp>
      <p:pic>
        <p:nvPicPr>
          <p:cNvPr id="6" name="Picture 5" descr="Person using laptop">
            <a:extLst>
              <a:ext uri="{FF2B5EF4-FFF2-40B4-BE49-F238E27FC236}">
                <a16:creationId xmlns:a16="http://schemas.microsoft.com/office/drawing/2014/main" id="{8EB9A7F6-CA4A-DBC2-A3CB-FD298B152DDF}"/>
              </a:ext>
            </a:extLst>
          </p:cNvPr>
          <p:cNvPicPr>
            <a:picLocks noChangeAspect="1"/>
          </p:cNvPicPr>
          <p:nvPr/>
        </p:nvPicPr>
        <p:blipFill>
          <a:blip r:embed="rId3"/>
          <a:stretch>
            <a:fillRect/>
          </a:stretch>
        </p:blipFill>
        <p:spPr>
          <a:xfrm>
            <a:off x="6096000" y="2043705"/>
            <a:ext cx="5381625" cy="3599264"/>
          </a:xfrm>
          <a:prstGeom prst="rect">
            <a:avLst/>
          </a:prstGeom>
        </p:spPr>
      </p:pic>
    </p:spTree>
    <p:extLst>
      <p:ext uri="{BB962C8B-B14F-4D97-AF65-F5344CB8AC3E}">
        <p14:creationId xmlns:p14="http://schemas.microsoft.com/office/powerpoint/2010/main" val="17174320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60FDE-1917-D94B-DE21-5D8E06E1853E}"/>
              </a:ext>
            </a:extLst>
          </p:cNvPr>
          <p:cNvSpPr>
            <a:spLocks noGrp="1"/>
          </p:cNvSpPr>
          <p:nvPr>
            <p:ph type="title"/>
          </p:nvPr>
        </p:nvSpPr>
        <p:spPr>
          <a:xfrm>
            <a:off x="3464768" y="2407298"/>
            <a:ext cx="5262464" cy="1119674"/>
          </a:xfrm>
          <a:prstGeom prst="rect">
            <a:avLst/>
          </a:prstGeom>
        </p:spPr>
        <p:txBody>
          <a:bodyPr/>
          <a:lstStyle/>
          <a:p>
            <a:pPr algn="ctr"/>
            <a:r>
              <a:rPr lang="en-US">
                <a:latin typeface="Source Sans Pro"/>
                <a:ea typeface="Source Sans Pro"/>
                <a:cs typeface="Calibri"/>
              </a:rPr>
              <a:t>Thank you!</a:t>
            </a:r>
            <a:endParaRPr lang="en-US">
              <a:ea typeface="Source Sans Pro"/>
            </a:endParaRPr>
          </a:p>
        </p:txBody>
      </p:sp>
      <p:sp>
        <p:nvSpPr>
          <p:cNvPr id="3" name="Slide Number Placeholder 2">
            <a:extLst>
              <a:ext uri="{FF2B5EF4-FFF2-40B4-BE49-F238E27FC236}">
                <a16:creationId xmlns:a16="http://schemas.microsoft.com/office/drawing/2014/main" id="{4168AA10-BEE4-FB99-D135-617155CA8D8F}"/>
              </a:ext>
            </a:extLst>
          </p:cNvPr>
          <p:cNvSpPr>
            <a:spLocks noGrp="1"/>
          </p:cNvSpPr>
          <p:nvPr>
            <p:ph type="sldNum" sz="quarter" idx="4"/>
          </p:nvPr>
        </p:nvSpPr>
        <p:spPr/>
        <p:txBody>
          <a:bodyPr/>
          <a:lstStyle/>
          <a:p>
            <a:fld id="{4A217ABC-3BCB-4F47-AC3C-9D5177951563}" type="slidenum">
              <a:rPr lang="en-US" smtClean="0"/>
              <a:pPr/>
              <a:t>38</a:t>
            </a:fld>
            <a:endParaRPr lang="en-US"/>
          </a:p>
        </p:txBody>
      </p:sp>
    </p:spTree>
    <p:extLst>
      <p:ext uri="{BB962C8B-B14F-4D97-AF65-F5344CB8AC3E}">
        <p14:creationId xmlns:p14="http://schemas.microsoft.com/office/powerpoint/2010/main" val="439379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FED26-15DA-7397-296D-CA71044E6B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1A8CF6-E60F-DD83-12CB-EB2C9A360313}"/>
              </a:ext>
            </a:extLst>
          </p:cNvPr>
          <p:cNvSpPr>
            <a:spLocks noGrp="1"/>
          </p:cNvSpPr>
          <p:nvPr>
            <p:ph type="title"/>
          </p:nvPr>
        </p:nvSpPr>
        <p:spPr/>
        <p:txBody>
          <a:bodyPr lIns="91440" tIns="45720" rIns="91440" bIns="45720" anchor="t"/>
          <a:lstStyle/>
          <a:p>
            <a:r>
              <a:rPr lang="en-US" b="0">
                <a:latin typeface="Source Sans Pro"/>
                <a:ea typeface="Source Sans Pro"/>
              </a:rPr>
              <a:t>Supervisory Status Removed</a:t>
            </a:r>
            <a:endParaRPr lang="en-US"/>
          </a:p>
        </p:txBody>
      </p:sp>
      <p:sp>
        <p:nvSpPr>
          <p:cNvPr id="5" name="Slide Number Placeholder 4">
            <a:extLst>
              <a:ext uri="{FF2B5EF4-FFF2-40B4-BE49-F238E27FC236}">
                <a16:creationId xmlns:a16="http://schemas.microsoft.com/office/drawing/2014/main" id="{E770F413-7101-C2D2-7FA6-F7D7011C5EF8}"/>
              </a:ext>
            </a:extLst>
          </p:cNvPr>
          <p:cNvSpPr>
            <a:spLocks noGrp="1"/>
          </p:cNvSpPr>
          <p:nvPr>
            <p:ph type="sldNum" sz="quarter" idx="14"/>
          </p:nvPr>
        </p:nvSpPr>
        <p:spPr/>
        <p:txBody>
          <a:bodyPr/>
          <a:lstStyle/>
          <a:p>
            <a:fld id="{4A217ABC-3BCB-4F47-AC3C-9D5177951563}" type="slidenum">
              <a:rPr lang="en-US" smtClean="0"/>
              <a:pPr/>
              <a:t>4</a:t>
            </a:fld>
            <a:endParaRPr lang="en-US"/>
          </a:p>
        </p:txBody>
      </p:sp>
      <p:pic>
        <p:nvPicPr>
          <p:cNvPr id="3" name="Picture 2">
            <a:extLst>
              <a:ext uri="{FF2B5EF4-FFF2-40B4-BE49-F238E27FC236}">
                <a16:creationId xmlns:a16="http://schemas.microsoft.com/office/drawing/2014/main" id="{772472E3-D935-346D-D550-E9B2BD37A865}"/>
              </a:ext>
            </a:extLst>
          </p:cNvPr>
          <p:cNvPicPr>
            <a:picLocks noChangeAspect="1"/>
          </p:cNvPicPr>
          <p:nvPr/>
        </p:nvPicPr>
        <p:blipFill>
          <a:blip r:embed="rId3"/>
          <a:stretch>
            <a:fillRect/>
          </a:stretch>
        </p:blipFill>
        <p:spPr>
          <a:xfrm>
            <a:off x="1333500" y="1380067"/>
            <a:ext cx="9525000" cy="4542366"/>
          </a:xfrm>
          <a:prstGeom prst="rect">
            <a:avLst/>
          </a:prstGeom>
        </p:spPr>
      </p:pic>
    </p:spTree>
    <p:extLst>
      <p:ext uri="{BB962C8B-B14F-4D97-AF65-F5344CB8AC3E}">
        <p14:creationId xmlns:p14="http://schemas.microsoft.com/office/powerpoint/2010/main" val="914443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650E5-5D6A-2F97-05E3-ABDAC11E99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64A2F3-62DA-579C-3B69-386217B384FA}"/>
              </a:ext>
            </a:extLst>
          </p:cNvPr>
          <p:cNvSpPr>
            <a:spLocks noGrp="1"/>
          </p:cNvSpPr>
          <p:nvPr>
            <p:ph type="title"/>
          </p:nvPr>
        </p:nvSpPr>
        <p:spPr/>
        <p:txBody>
          <a:bodyPr lIns="91440" tIns="45720" rIns="91440" bIns="45720" anchor="t"/>
          <a:lstStyle/>
          <a:p>
            <a:r>
              <a:rPr lang="en-US" b="0">
                <a:latin typeface="Source Sans Pro"/>
                <a:ea typeface="Source Sans Pro"/>
              </a:rPr>
              <a:t>Critical Element Weights (and CE5 is required)</a:t>
            </a:r>
            <a:endParaRPr lang="en-US" b="0"/>
          </a:p>
        </p:txBody>
      </p:sp>
      <p:sp>
        <p:nvSpPr>
          <p:cNvPr id="5" name="Slide Number Placeholder 4">
            <a:extLst>
              <a:ext uri="{FF2B5EF4-FFF2-40B4-BE49-F238E27FC236}">
                <a16:creationId xmlns:a16="http://schemas.microsoft.com/office/drawing/2014/main" id="{B034559D-24F7-1EA1-CD80-FDD18EF852C7}"/>
              </a:ext>
            </a:extLst>
          </p:cNvPr>
          <p:cNvSpPr>
            <a:spLocks noGrp="1"/>
          </p:cNvSpPr>
          <p:nvPr>
            <p:ph type="sldNum" sz="quarter" idx="14"/>
          </p:nvPr>
        </p:nvSpPr>
        <p:spPr/>
        <p:txBody>
          <a:bodyPr/>
          <a:lstStyle/>
          <a:p>
            <a:fld id="{4A217ABC-3BCB-4F47-AC3C-9D5177951563}" type="slidenum">
              <a:rPr lang="en-US" smtClean="0"/>
              <a:pPr/>
              <a:t>5</a:t>
            </a:fld>
            <a:endParaRPr lang="en-US"/>
          </a:p>
        </p:txBody>
      </p:sp>
      <p:pic>
        <p:nvPicPr>
          <p:cNvPr id="3" name="Picture 2">
            <a:extLst>
              <a:ext uri="{FF2B5EF4-FFF2-40B4-BE49-F238E27FC236}">
                <a16:creationId xmlns:a16="http://schemas.microsoft.com/office/drawing/2014/main" id="{F96050F7-3F9B-F124-ABA5-0C03C9D4EAF6}"/>
              </a:ext>
            </a:extLst>
          </p:cNvPr>
          <p:cNvPicPr>
            <a:picLocks noChangeAspect="1"/>
          </p:cNvPicPr>
          <p:nvPr/>
        </p:nvPicPr>
        <p:blipFill>
          <a:blip r:embed="rId3"/>
          <a:stretch>
            <a:fillRect/>
          </a:stretch>
        </p:blipFill>
        <p:spPr>
          <a:xfrm>
            <a:off x="1587500" y="1499658"/>
            <a:ext cx="9017000" cy="4345517"/>
          </a:xfrm>
          <a:prstGeom prst="rect">
            <a:avLst/>
          </a:prstGeom>
        </p:spPr>
      </p:pic>
    </p:spTree>
    <p:extLst>
      <p:ext uri="{BB962C8B-B14F-4D97-AF65-F5344CB8AC3E}">
        <p14:creationId xmlns:p14="http://schemas.microsoft.com/office/powerpoint/2010/main" val="3166286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2357-2C4D-B4FF-9BEF-33235B47DE6E}"/>
              </a:ext>
            </a:extLst>
          </p:cNvPr>
          <p:cNvSpPr>
            <a:spLocks noGrp="1"/>
          </p:cNvSpPr>
          <p:nvPr>
            <p:ph type="title"/>
          </p:nvPr>
        </p:nvSpPr>
        <p:spPr/>
        <p:txBody>
          <a:bodyPr lIns="91440" tIns="45720" rIns="91440" bIns="45720" anchor="t"/>
          <a:lstStyle/>
          <a:p>
            <a:r>
              <a:rPr lang="en-US" b="0">
                <a:latin typeface="Source Sans Pro"/>
                <a:ea typeface="Source Sans Pro"/>
              </a:rPr>
              <a:t>Critical Element 1</a:t>
            </a:r>
            <a:endParaRPr lang="en-US"/>
          </a:p>
        </p:txBody>
      </p:sp>
      <p:sp>
        <p:nvSpPr>
          <p:cNvPr id="5" name="Slide Number Placeholder 4">
            <a:extLst>
              <a:ext uri="{FF2B5EF4-FFF2-40B4-BE49-F238E27FC236}">
                <a16:creationId xmlns:a16="http://schemas.microsoft.com/office/drawing/2014/main" id="{576B109E-3D9E-1090-A9F7-952397B8D3DC}"/>
              </a:ext>
            </a:extLst>
          </p:cNvPr>
          <p:cNvSpPr>
            <a:spLocks noGrp="1"/>
          </p:cNvSpPr>
          <p:nvPr>
            <p:ph type="sldNum" sz="quarter" idx="14"/>
          </p:nvPr>
        </p:nvSpPr>
        <p:spPr/>
        <p:txBody>
          <a:bodyPr/>
          <a:lstStyle/>
          <a:p>
            <a:fld id="{4A217ABC-3BCB-4F47-AC3C-9D5177951563}" type="slidenum">
              <a:rPr lang="en-US" smtClean="0"/>
              <a:pPr/>
              <a:t>6</a:t>
            </a:fld>
            <a:endParaRPr lang="en-US"/>
          </a:p>
        </p:txBody>
      </p:sp>
      <p:pic>
        <p:nvPicPr>
          <p:cNvPr id="3" name="Picture 2">
            <a:extLst>
              <a:ext uri="{FF2B5EF4-FFF2-40B4-BE49-F238E27FC236}">
                <a16:creationId xmlns:a16="http://schemas.microsoft.com/office/drawing/2014/main" id="{7AA33932-8A71-2B46-3529-12740AD37882}"/>
              </a:ext>
            </a:extLst>
          </p:cNvPr>
          <p:cNvPicPr>
            <a:picLocks noChangeAspect="1"/>
          </p:cNvPicPr>
          <p:nvPr/>
        </p:nvPicPr>
        <p:blipFill>
          <a:blip r:embed="rId3"/>
          <a:stretch>
            <a:fillRect/>
          </a:stretch>
        </p:blipFill>
        <p:spPr>
          <a:xfrm>
            <a:off x="1397000" y="1481070"/>
            <a:ext cx="9398001" cy="4488524"/>
          </a:xfrm>
          <a:prstGeom prst="rect">
            <a:avLst/>
          </a:prstGeom>
        </p:spPr>
      </p:pic>
    </p:spTree>
    <p:extLst>
      <p:ext uri="{BB962C8B-B14F-4D97-AF65-F5344CB8AC3E}">
        <p14:creationId xmlns:p14="http://schemas.microsoft.com/office/powerpoint/2010/main" val="28126622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948C6-EC89-9349-06DF-0EEB2767C3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B2DC98-9FB8-34F5-0FAC-C42AA797AD97}"/>
              </a:ext>
            </a:extLst>
          </p:cNvPr>
          <p:cNvSpPr>
            <a:spLocks noGrp="1"/>
          </p:cNvSpPr>
          <p:nvPr>
            <p:ph type="title"/>
          </p:nvPr>
        </p:nvSpPr>
        <p:spPr/>
        <p:txBody>
          <a:bodyPr lIns="91440" tIns="45720" rIns="91440" bIns="45720" anchor="t"/>
          <a:lstStyle/>
          <a:p>
            <a:r>
              <a:rPr lang="en-US" b="0">
                <a:latin typeface="Source Sans Pro"/>
                <a:ea typeface="Source Sans Pro"/>
              </a:rPr>
              <a:t>Critical Element 2</a:t>
            </a:r>
            <a:endParaRPr lang="en-US"/>
          </a:p>
        </p:txBody>
      </p:sp>
      <p:sp>
        <p:nvSpPr>
          <p:cNvPr id="5" name="Slide Number Placeholder 4">
            <a:extLst>
              <a:ext uri="{FF2B5EF4-FFF2-40B4-BE49-F238E27FC236}">
                <a16:creationId xmlns:a16="http://schemas.microsoft.com/office/drawing/2014/main" id="{0B3F4E55-51FD-535E-AFEB-6A627C26A42F}"/>
              </a:ext>
            </a:extLst>
          </p:cNvPr>
          <p:cNvSpPr>
            <a:spLocks noGrp="1"/>
          </p:cNvSpPr>
          <p:nvPr>
            <p:ph type="sldNum" sz="quarter" idx="14"/>
          </p:nvPr>
        </p:nvSpPr>
        <p:spPr/>
        <p:txBody>
          <a:bodyPr/>
          <a:lstStyle/>
          <a:p>
            <a:fld id="{4A217ABC-3BCB-4F47-AC3C-9D5177951563}" type="slidenum">
              <a:rPr lang="en-US" smtClean="0"/>
              <a:pPr/>
              <a:t>7</a:t>
            </a:fld>
            <a:endParaRPr lang="en-US"/>
          </a:p>
        </p:txBody>
      </p:sp>
      <p:pic>
        <p:nvPicPr>
          <p:cNvPr id="3" name="Picture 2">
            <a:extLst>
              <a:ext uri="{FF2B5EF4-FFF2-40B4-BE49-F238E27FC236}">
                <a16:creationId xmlns:a16="http://schemas.microsoft.com/office/drawing/2014/main" id="{A43C8AA0-39CB-C5C2-41D0-B194F65A024B}"/>
              </a:ext>
            </a:extLst>
          </p:cNvPr>
          <p:cNvPicPr>
            <a:picLocks noChangeAspect="1"/>
          </p:cNvPicPr>
          <p:nvPr/>
        </p:nvPicPr>
        <p:blipFill>
          <a:blip r:embed="rId3"/>
          <a:stretch>
            <a:fillRect/>
          </a:stretch>
        </p:blipFill>
        <p:spPr>
          <a:xfrm>
            <a:off x="1397000" y="1490859"/>
            <a:ext cx="9398001" cy="4468945"/>
          </a:xfrm>
          <a:prstGeom prst="rect">
            <a:avLst/>
          </a:prstGeom>
        </p:spPr>
      </p:pic>
    </p:spTree>
    <p:extLst>
      <p:ext uri="{BB962C8B-B14F-4D97-AF65-F5344CB8AC3E}">
        <p14:creationId xmlns:p14="http://schemas.microsoft.com/office/powerpoint/2010/main" val="176945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A1112-12FE-6852-4362-19A333AD61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80DB3E-BF37-2094-6A67-F3D150C4C08C}"/>
              </a:ext>
            </a:extLst>
          </p:cNvPr>
          <p:cNvSpPr>
            <a:spLocks noGrp="1"/>
          </p:cNvSpPr>
          <p:nvPr>
            <p:ph type="title"/>
          </p:nvPr>
        </p:nvSpPr>
        <p:spPr/>
        <p:txBody>
          <a:bodyPr lIns="91440" tIns="45720" rIns="91440" bIns="45720" anchor="t"/>
          <a:lstStyle/>
          <a:p>
            <a:r>
              <a:rPr lang="en-US" b="0">
                <a:latin typeface="Source Sans Pro"/>
                <a:ea typeface="Source Sans Pro"/>
              </a:rPr>
              <a:t>Critical Element 3</a:t>
            </a:r>
            <a:endParaRPr lang="en-US"/>
          </a:p>
        </p:txBody>
      </p:sp>
      <p:sp>
        <p:nvSpPr>
          <p:cNvPr id="5" name="Slide Number Placeholder 4">
            <a:extLst>
              <a:ext uri="{FF2B5EF4-FFF2-40B4-BE49-F238E27FC236}">
                <a16:creationId xmlns:a16="http://schemas.microsoft.com/office/drawing/2014/main" id="{5985DBD3-6A6D-12A7-FD8B-A4119028314F}"/>
              </a:ext>
            </a:extLst>
          </p:cNvPr>
          <p:cNvSpPr>
            <a:spLocks noGrp="1"/>
          </p:cNvSpPr>
          <p:nvPr>
            <p:ph type="sldNum" sz="quarter" idx="14"/>
          </p:nvPr>
        </p:nvSpPr>
        <p:spPr/>
        <p:txBody>
          <a:bodyPr/>
          <a:lstStyle/>
          <a:p>
            <a:fld id="{4A217ABC-3BCB-4F47-AC3C-9D5177951563}" type="slidenum">
              <a:rPr lang="en-US" smtClean="0"/>
              <a:pPr/>
              <a:t>8</a:t>
            </a:fld>
            <a:endParaRPr lang="en-US"/>
          </a:p>
        </p:txBody>
      </p:sp>
      <p:pic>
        <p:nvPicPr>
          <p:cNvPr id="3" name="Picture 2">
            <a:extLst>
              <a:ext uri="{FF2B5EF4-FFF2-40B4-BE49-F238E27FC236}">
                <a16:creationId xmlns:a16="http://schemas.microsoft.com/office/drawing/2014/main" id="{30D60875-F183-B4B3-9AA7-32AB998ADFBE}"/>
              </a:ext>
            </a:extLst>
          </p:cNvPr>
          <p:cNvPicPr>
            <a:picLocks noChangeAspect="1"/>
          </p:cNvPicPr>
          <p:nvPr/>
        </p:nvPicPr>
        <p:blipFill>
          <a:blip r:embed="rId3"/>
          <a:stretch>
            <a:fillRect/>
          </a:stretch>
        </p:blipFill>
        <p:spPr>
          <a:xfrm>
            <a:off x="1397000" y="1503096"/>
            <a:ext cx="9398001" cy="4444471"/>
          </a:xfrm>
          <a:prstGeom prst="rect">
            <a:avLst/>
          </a:prstGeom>
        </p:spPr>
      </p:pic>
    </p:spTree>
    <p:extLst>
      <p:ext uri="{BB962C8B-B14F-4D97-AF65-F5344CB8AC3E}">
        <p14:creationId xmlns:p14="http://schemas.microsoft.com/office/powerpoint/2010/main" val="2162823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2860C-5F7D-4ADF-04C7-5AE50E1FE1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836B3C-C1DB-E5C2-105C-1CF96AA790D2}"/>
              </a:ext>
            </a:extLst>
          </p:cNvPr>
          <p:cNvSpPr>
            <a:spLocks noGrp="1"/>
          </p:cNvSpPr>
          <p:nvPr>
            <p:ph type="title"/>
          </p:nvPr>
        </p:nvSpPr>
        <p:spPr/>
        <p:txBody>
          <a:bodyPr lIns="91440" tIns="45720" rIns="91440" bIns="45720" anchor="t"/>
          <a:lstStyle/>
          <a:p>
            <a:r>
              <a:rPr lang="en-US" b="0">
                <a:latin typeface="Source Sans Pro"/>
                <a:ea typeface="Source Sans Pro"/>
              </a:rPr>
              <a:t>Critical Element 4</a:t>
            </a:r>
            <a:endParaRPr lang="en-US"/>
          </a:p>
        </p:txBody>
      </p:sp>
      <p:sp>
        <p:nvSpPr>
          <p:cNvPr id="5" name="Slide Number Placeholder 4">
            <a:extLst>
              <a:ext uri="{FF2B5EF4-FFF2-40B4-BE49-F238E27FC236}">
                <a16:creationId xmlns:a16="http://schemas.microsoft.com/office/drawing/2014/main" id="{257597B0-C339-0F66-CC3E-E19ED2518B0B}"/>
              </a:ext>
            </a:extLst>
          </p:cNvPr>
          <p:cNvSpPr>
            <a:spLocks noGrp="1"/>
          </p:cNvSpPr>
          <p:nvPr>
            <p:ph type="sldNum" sz="quarter" idx="14"/>
          </p:nvPr>
        </p:nvSpPr>
        <p:spPr/>
        <p:txBody>
          <a:bodyPr/>
          <a:lstStyle/>
          <a:p>
            <a:fld id="{4A217ABC-3BCB-4F47-AC3C-9D5177951563}" type="slidenum">
              <a:rPr lang="en-US" smtClean="0"/>
              <a:pPr/>
              <a:t>9</a:t>
            </a:fld>
            <a:endParaRPr lang="en-US"/>
          </a:p>
        </p:txBody>
      </p:sp>
      <p:pic>
        <p:nvPicPr>
          <p:cNvPr id="3" name="Picture 2">
            <a:extLst>
              <a:ext uri="{FF2B5EF4-FFF2-40B4-BE49-F238E27FC236}">
                <a16:creationId xmlns:a16="http://schemas.microsoft.com/office/drawing/2014/main" id="{BAE01EE7-C79D-EAC7-D777-8B55E5EE090F}"/>
              </a:ext>
            </a:extLst>
          </p:cNvPr>
          <p:cNvPicPr>
            <a:picLocks noChangeAspect="1"/>
          </p:cNvPicPr>
          <p:nvPr/>
        </p:nvPicPr>
        <p:blipFill>
          <a:blip r:embed="rId3"/>
          <a:stretch>
            <a:fillRect/>
          </a:stretch>
        </p:blipFill>
        <p:spPr>
          <a:xfrm>
            <a:off x="1397000" y="1495754"/>
            <a:ext cx="9398001" cy="4459155"/>
          </a:xfrm>
          <a:prstGeom prst="rect">
            <a:avLst/>
          </a:prstGeom>
        </p:spPr>
      </p:pic>
    </p:spTree>
    <p:extLst>
      <p:ext uri="{BB962C8B-B14F-4D97-AF65-F5344CB8AC3E}">
        <p14:creationId xmlns:p14="http://schemas.microsoft.com/office/powerpoint/2010/main" val="2156703439"/>
      </p:ext>
    </p:extLst>
  </p:cSld>
  <p:clrMapOvr>
    <a:masterClrMapping/>
  </p:clrMapOvr>
</p:sld>
</file>

<file path=ppt/theme/theme1.xml><?xml version="1.0" encoding="utf-8"?>
<a:theme xmlns:a="http://schemas.openxmlformats.org/drawingml/2006/main" name="1.0 - Slide Master - 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ource Sans">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PM-PPT-ApprovedTemplate--Option-2-withInstructions-Jan2023---byupdatingmasters.potx" id="{1FB824AB-3C2D-4749-BA2E-F42D9722D2AB}" vid="{B4EA3F1F-BEE8-46A1-8F89-CDF11DB6C6A7}"/>
    </a:ext>
  </a:extLst>
</a:theme>
</file>

<file path=ppt/theme/theme2.xml><?xml version="1.0" encoding="utf-8"?>
<a:theme xmlns:a="http://schemas.openxmlformats.org/drawingml/2006/main" name="2.0 - Slide Master - Conte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ource Sans">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PM-PPT-ApprovedTemplate--Option-2-withInstructions-Jan2023---byupdatingmasters.potx" id="{1FB824AB-3C2D-4749-BA2E-F42D9722D2AB}" vid="{8C6EE7DA-7FA2-4F5A-9EB4-982A1058089C}"/>
    </a:ext>
  </a:extLst>
</a:theme>
</file>

<file path=ppt/theme/theme3.xml><?xml version="1.0" encoding="utf-8"?>
<a:theme xmlns:a="http://schemas.openxmlformats.org/drawingml/2006/main" name="3.0 - Slide Master - End Conte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PM-PPT-ApprovedTemplate--Option-2-withInstructions-Jan2023---byupdatingmasters.potx" id="{1FB824AB-3C2D-4749-BA2E-F42D9722D2AB}" vid="{BC42EDEF-2D27-4016-91B0-79E700DD56D2}"/>
    </a:ext>
  </a:extLst>
</a:theme>
</file>

<file path=ppt/theme/theme4.xml><?xml version="1.0" encoding="utf-8"?>
<a:theme xmlns:a="http://schemas.openxmlformats.org/drawingml/2006/main" name="4.0 - Content Slide Master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ource Sans">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PM-PPT-ApprovedTemplate--Option-2-withInstructions-Jan2023---byupdatingmasters.potx" id="{1FB824AB-3C2D-4749-BA2E-F42D9722D2AB}" vid="{5FBC46B1-1520-42E9-864C-F38EB049F93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6810af5-81b7-4a54-9be9-ba2a8ed138ad" xsi:nil="true"/>
    <lcf76f155ced4ddcb4097134ff3c332f xmlns="645e3291-cc15-4eb1-87e5-86431c0cd79f">
      <Terms xmlns="http://schemas.microsoft.com/office/infopath/2007/PartnerControls"/>
    </lcf76f155ced4ddcb4097134ff3c332f>
    <_ip_UnifiedCompliancePolicyUIAction xmlns="http://schemas.microsoft.com/sharepoint/v3" xsi:nil="true"/>
    <Remarks xmlns="645e3291-cc15-4eb1-87e5-86431c0cd79f" xsi:nil="true"/>
    <Remarks_x002f_Questions xmlns="645e3291-cc15-4eb1-87e5-86431c0cd79f" xsi:nil="true"/>
    <Completedby xmlns="645e3291-cc15-4eb1-87e5-86431c0cd79f">
      <UserInfo>
        <DisplayName/>
        <AccountId xsi:nil="true"/>
        <AccountType/>
      </UserInfo>
    </Completedby>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E0875A323B92B49A48DE9FBE911EEAF" ma:contentTypeVersion="22" ma:contentTypeDescription="Create a new document." ma:contentTypeScope="" ma:versionID="4c44c962c0a8459406f4a25b24c788d1">
  <xsd:schema xmlns:xsd="http://www.w3.org/2001/XMLSchema" xmlns:xs="http://www.w3.org/2001/XMLSchema" xmlns:p="http://schemas.microsoft.com/office/2006/metadata/properties" xmlns:ns1="http://schemas.microsoft.com/sharepoint/v3" xmlns:ns2="645e3291-cc15-4eb1-87e5-86431c0cd79f" xmlns:ns3="66810af5-81b7-4a54-9be9-ba2a8ed138ad" xmlns:ns4="1ac88db2-d24b-43fd-9da4-1251ae2231c6" targetNamespace="http://schemas.microsoft.com/office/2006/metadata/properties" ma:root="true" ma:fieldsID="5450888ca59d7d91bd2d20e032ed754b" ns1:_="" ns2:_="" ns3:_="" ns4:_="">
    <xsd:import namespace="http://schemas.microsoft.com/sharepoint/v3"/>
    <xsd:import namespace="645e3291-cc15-4eb1-87e5-86431c0cd79f"/>
    <xsd:import namespace="66810af5-81b7-4a54-9be9-ba2a8ed138ad"/>
    <xsd:import namespace="1ac88db2-d24b-43fd-9da4-1251ae2231c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4:SharedWithUsers" minOccurs="0"/>
                <xsd:element ref="ns4:SharedWithDetails" minOccurs="0"/>
                <xsd:element ref="ns2:MediaServiceObjectDetectorVersions" minOccurs="0"/>
                <xsd:element ref="ns2:MediaServiceSearchProperties" minOccurs="0"/>
                <xsd:element ref="ns2:MediaServiceLocation" minOccurs="0"/>
                <xsd:element ref="ns1:_ip_UnifiedCompliancePolicyProperties" minOccurs="0"/>
                <xsd:element ref="ns1:_ip_UnifiedCompliancePolicyUIAction" minOccurs="0"/>
                <xsd:element ref="ns2:Remarks" minOccurs="0"/>
                <xsd:element ref="ns2:Completedby" minOccurs="0"/>
                <xsd:element ref="ns2:Remarks_x002f_Quest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5e3291-cc15-4eb1-87e5-86431c0cd7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a59d6a30-35d4-4125-9895-745589be728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Location" ma:index="23" nillable="true" ma:displayName="Location" ma:description="" ma:indexed="true" ma:internalName="MediaServiceLocation" ma:readOnly="true">
      <xsd:simpleType>
        <xsd:restriction base="dms:Text"/>
      </xsd:simpleType>
    </xsd:element>
    <xsd:element name="Remarks" ma:index="26" nillable="true" ma:displayName="Status" ma:format="Dropdown" ma:internalName="Remarks">
      <xsd:simpleType>
        <xsd:restriction base="dms:Choice">
          <xsd:enumeration value="Complete"/>
          <xsd:enumeration value="Questions"/>
        </xsd:restriction>
      </xsd:simpleType>
    </xsd:element>
    <xsd:element name="Completedby" ma:index="27" nillable="true" ma:displayName="Who's working on it?" ma:format="Dropdown" ma:indexed="true" ma:list="UserInfo" ma:SharePointGroup="0" ma:internalName="Completedby">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emarks_x002f_Questions" ma:index="28" nillable="true" ma:displayName="Remarks/Questions" ma:format="Dropdown" ma:internalName="Remarks_x002f_Question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6810af5-81b7-4a54-9be9-ba2a8ed138ad"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f646d7d-70c6-4293-b327-2ee477ae4464}" ma:internalName="TaxCatchAll" ma:showField="CatchAllData" ma:web="1ac88db2-d24b-43fd-9da4-1251ae2231c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ac88db2-d24b-43fd-9da4-1251ae2231c6"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E5826BB-A965-4414-B2CE-6B0CD5642E99}">
  <ds:schemaRefs>
    <ds:schemaRef ds:uri="http://schemas.microsoft.com/sharepoint/v3/contenttype/forms"/>
  </ds:schemaRefs>
</ds:datastoreItem>
</file>

<file path=customXml/itemProps2.xml><?xml version="1.0" encoding="utf-8"?>
<ds:datastoreItem xmlns:ds="http://schemas.openxmlformats.org/officeDocument/2006/customXml" ds:itemID="{4B126315-D84B-44CA-AF56-769D70043064}">
  <ds:schemaRefs>
    <ds:schemaRef ds:uri="1ac88db2-d24b-43fd-9da4-1251ae2231c6"/>
    <ds:schemaRef ds:uri="645e3291-cc15-4eb1-87e5-86431c0cd79f"/>
    <ds:schemaRef ds:uri="66810af5-81b7-4a54-9be9-ba2a8ed138a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5D3F962-4F4E-4113-906F-5E4396339225}"/>
</file>

<file path=docProps/app.xml><?xml version="1.0" encoding="utf-8"?>
<Properties xmlns="http://schemas.openxmlformats.org/officeDocument/2006/extended-properties" xmlns:vt="http://schemas.openxmlformats.org/officeDocument/2006/docPropsVTypes">
  <Template>OPM-PPT-ApprovedTemplate--Option-1-withInstructions-Jan2023</Template>
  <Application>Microsoft Office PowerPoint</Application>
  <PresentationFormat>Widescreen</PresentationFormat>
  <Slides>38</Slides>
  <Notes>37</Notes>
  <HiddenSlides>0</HiddenSlides>
  <ScaleCrop>false</ScaleCrop>
  <HeadingPairs>
    <vt:vector size="4" baseType="variant">
      <vt:variant>
        <vt:lpstr>Theme</vt:lpstr>
      </vt:variant>
      <vt:variant>
        <vt:i4>4</vt:i4>
      </vt:variant>
      <vt:variant>
        <vt:lpstr>Slide Titles</vt:lpstr>
      </vt:variant>
      <vt:variant>
        <vt:i4>38</vt:i4>
      </vt:variant>
    </vt:vector>
  </HeadingPairs>
  <TitlesOfParts>
    <vt:vector size="42" baseType="lpstr">
      <vt:lpstr>1.0 - Slide Master - Title</vt:lpstr>
      <vt:lpstr>2.0 - Slide Master - Content</vt:lpstr>
      <vt:lpstr>3.0 - Slide Master - End Content</vt:lpstr>
      <vt:lpstr>4.0 - Content Slide Master - Blank</vt:lpstr>
      <vt:lpstr>USA Performance Release 51: What’s New</vt:lpstr>
      <vt:lpstr>Agenda </vt:lpstr>
      <vt:lpstr>SL/ST Policy Changes</vt:lpstr>
      <vt:lpstr>Supervisory Status Removed</vt:lpstr>
      <vt:lpstr>Critical Element Weights (and CE5 is required)</vt:lpstr>
      <vt:lpstr>Critical Element 1</vt:lpstr>
      <vt:lpstr>Critical Element 2</vt:lpstr>
      <vt:lpstr>Critical Element 3</vt:lpstr>
      <vt:lpstr>Critical Element 4</vt:lpstr>
      <vt:lpstr>Critical Element 5</vt:lpstr>
      <vt:lpstr>Standard Text</vt:lpstr>
      <vt:lpstr>4 Progress Reviews (and Progress Review Bypasses)</vt:lpstr>
      <vt:lpstr>Approving Official Element Ratings</vt:lpstr>
      <vt:lpstr>SES Policy Changes</vt:lpstr>
      <vt:lpstr>Key Plan &amp; System Highlights</vt:lpstr>
      <vt:lpstr>Progress Review Settings (4 Progress Reviews)</vt:lpstr>
      <vt:lpstr>Critical Element Minimum Weights</vt:lpstr>
      <vt:lpstr>Validation and Error Messaging</vt:lpstr>
      <vt:lpstr>Ooo-Ahhh, More Enhancements</vt:lpstr>
      <vt:lpstr>Privacy Act Statement</vt:lpstr>
      <vt:lpstr>Import Page</vt:lpstr>
      <vt:lpstr>Reports Page</vt:lpstr>
      <vt:lpstr>Additional Updates</vt:lpstr>
      <vt:lpstr>Introduction to Power BI </vt:lpstr>
      <vt:lpstr>Accessing Power BI for USA Performance</vt:lpstr>
      <vt:lpstr>Performance Management App Reports</vt:lpstr>
      <vt:lpstr>Non-SES/SP Plan Activity Progress Report (PAPR) </vt:lpstr>
      <vt:lpstr>Non-SES/SP PAPR Organization Progress Page </vt:lpstr>
      <vt:lpstr>Administrative Profile Report</vt:lpstr>
      <vt:lpstr>eOPF Submission Status Report</vt:lpstr>
      <vt:lpstr>Performance Review Board (PRB) Report</vt:lpstr>
      <vt:lpstr>Performance Ratings App Reports</vt:lpstr>
      <vt:lpstr>Non-SES/SP Performance Ratings Report</vt:lpstr>
      <vt:lpstr>SES Performance Ratings Report</vt:lpstr>
      <vt:lpstr>Power BI Training Resources</vt:lpstr>
      <vt:lpstr>Questions?</vt:lpstr>
      <vt:lpstr>Customer Sneak Peak</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New Presentation</dc:title>
  <dc:subject>Approved template for OPM presentations</dc:subject>
  <dc:creator>Casteel, Caleb</dc:creator>
  <cp:keywords>Release 46 What's New</cp:keywords>
  <dc:description>v20230120, OPM Approved PowerPoint Template Option 1</dc:description>
  <cp:revision>1</cp:revision>
  <dcterms:created xsi:type="dcterms:W3CDTF">2024-07-17T12:43:02Z</dcterms:created>
  <dcterms:modified xsi:type="dcterms:W3CDTF">2025-08-13T15:19:32Z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0x0101001E0875A323B92B49A48DE9FBE911EEAF</vt:lpwstr>
  </property>
  <property fmtid="{D5CDD505-2E9C-101B-9397-08002B2CF9AE}" pid="3" name="MediaServiceImageTags">
    <vt:lpwstr/>
  </property>
</Properties>
</file>