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5" r:id="rId5"/>
    <p:sldMasterId id="2147483665" r:id="rId6"/>
    <p:sldMasterId id="2147483682" r:id="rId7"/>
  </p:sldMasterIdLst>
  <p:notesMasterIdLst>
    <p:notesMasterId r:id="rId14"/>
  </p:notesMasterIdLst>
  <p:sldIdLst>
    <p:sldId id="264" r:id="rId8"/>
    <p:sldId id="347" r:id="rId9"/>
    <p:sldId id="348" r:id="rId10"/>
    <p:sldId id="356" r:id="rId11"/>
    <p:sldId id="358" r:id="rId12"/>
    <p:sldId id="35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624A698-3932-4E37-88EA-70CAB0AC5B96}">
          <p14:sldIdLst>
            <p14:sldId id="264"/>
          </p14:sldIdLst>
        </p14:section>
        <p14:section name="Supplemental USAP Updates" id="{B712B63E-A93E-4373-9139-0106D249D14D}">
          <p14:sldIdLst>
            <p14:sldId id="347"/>
            <p14:sldId id="348"/>
            <p14:sldId id="356"/>
            <p14:sldId id="358"/>
            <p14:sldId id="35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827118-82CD-2D4E-50F7-1FD7C4B92257}" name="Rich, Tamra" initials="TR" userId="S::Tamra.Rich@opm.gov::f78d2b93-5346-4630-83c3-40bd09a3a987" providerId="AD"/>
  <p188:author id="{AA097E82-81FB-A440-3C32-88889CE2EB6E}" name="Graybill, Ann" initials="GA" userId="S::louann.graybill@opm.gov::d12ca454-8329-4511-aa0b-87ac2e7d8de1" providerId="AD"/>
  <p188:author id="{A4FF6AF9-C646-43ED-6AB2-801981E45629}" name="Letalien, Bethany" initials="LB" userId="S::Bethany.Letalien@opm.gov::56670f19-73fe-448b-a517-77bedf18db2e" providerId="AD"/>
  <p188:author id="{0DE092FC-107F-BA86-5EFF-FDB10864CD20}" name="Chevalier, James" initials="JC" userId="S::James.Chevalier@opm.gov::9726a73f-bc6e-4d38-95dd-e209f9dee0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3759"/>
    <a:srgbClr val="093453"/>
    <a:srgbClr val="215D8C"/>
    <a:srgbClr val="D13138"/>
    <a:srgbClr val="009ED1"/>
    <a:srgbClr val="D14045"/>
    <a:srgbClr val="22A0D2"/>
    <a:srgbClr val="737577"/>
    <a:srgbClr val="E1B4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70B440-F816-4145-BCEA-89A5A201075C}" v="9" dt="2026-08-18T20:47:35.370"/>
    <p1510:client id="{6A710509-671F-41E4-B431-B53C31333E8F}" v="64" dt="2026-08-19T19:34:18.695"/>
    <p1510:client id="{7F38FC71-299E-FA1C-B2AB-E6EF456A5184}" v="31" dt="2026-08-19T19:48:15.075"/>
    <p1510:client id="{F795622C-1219-48AB-AC40-412A6993B220}" v="3" dt="2026-08-19T19:49:47.4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232"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3.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Source Sans Pro" panose="020B0503030403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Source Sans Pro" panose="020B0503030403020204" pitchFamily="34" charset="0"/>
              </a:defRPr>
            </a:lvl1pPr>
          </a:lstStyle>
          <a:p>
            <a:fld id="{30F366FF-8BA2-4256-B8BC-466BADF47731}" type="datetimeFigureOut">
              <a:rPr lang="en-US" smtClean="0"/>
              <a:pPr/>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Source Sans Pro" panose="020B0503030403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Source Sans Pro" panose="020B0503030403020204" pitchFamily="34" charset="0"/>
              </a:defRPr>
            </a:lvl1pPr>
          </a:lstStyle>
          <a:p>
            <a:fld id="{560331E9-FE49-4B5C-9E3B-291FB4E4A5A7}" type="slidenum">
              <a:rPr lang="en-US" smtClean="0"/>
              <a:pPr/>
              <a:t>‹#›</a:t>
            </a:fld>
            <a:endParaRPr lang="en-US"/>
          </a:p>
        </p:txBody>
      </p:sp>
    </p:spTree>
    <p:extLst>
      <p:ext uri="{BB962C8B-B14F-4D97-AF65-F5344CB8AC3E}">
        <p14:creationId xmlns:p14="http://schemas.microsoft.com/office/powerpoint/2010/main" val="2090665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200" b="0" i="0" kern="1200">
        <a:solidFill>
          <a:schemeClr val="tx1"/>
        </a:solidFill>
        <a:latin typeface="Source Sans Pro" panose="020B0503030403020204" pitchFamily="34" charset="0"/>
        <a:ea typeface="+mn-ea"/>
        <a:cs typeface="+mn-cs"/>
      </a:defRPr>
    </a:lvl2pPr>
    <a:lvl3pPr marL="914400" algn="l" defTabSz="914400" rtl="0" eaLnBrk="1" latinLnBrk="0" hangingPunct="1">
      <a:defRPr sz="1200" b="0" i="0" kern="1200">
        <a:solidFill>
          <a:schemeClr val="tx1"/>
        </a:solidFill>
        <a:latin typeface="Source Sans Pro" panose="020B0503030403020204" pitchFamily="34" charset="0"/>
        <a:ea typeface="+mn-ea"/>
        <a:cs typeface="+mn-cs"/>
      </a:defRPr>
    </a:lvl3pPr>
    <a:lvl4pPr marL="1371600" algn="l" defTabSz="914400" rtl="0" eaLnBrk="1" latinLnBrk="0" hangingPunct="1">
      <a:defRPr sz="1200" b="0" i="0" kern="1200">
        <a:solidFill>
          <a:schemeClr val="tx1"/>
        </a:solidFill>
        <a:latin typeface="Source Sans Pro" panose="020B0503030403020204" pitchFamily="34" charset="0"/>
        <a:ea typeface="+mn-ea"/>
        <a:cs typeface="+mn-cs"/>
      </a:defRPr>
    </a:lvl4pPr>
    <a:lvl5pPr marL="1828800" algn="l" defTabSz="914400" rtl="0" eaLnBrk="1" latinLnBrk="0" hangingPunct="1">
      <a:defRPr sz="1200" b="0" i="0" kern="1200">
        <a:solidFill>
          <a:schemeClr val="tx1"/>
        </a:solidFill>
        <a:latin typeface="Source Sans Pro" panose="020B0503030403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 - 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2C7C0B4-5B9C-433E-893E-C323B6D8B49A}"/>
              </a:ext>
            </a:extLst>
          </p:cNvPr>
          <p:cNvSpPr>
            <a:spLocks noGrp="1"/>
          </p:cNvSpPr>
          <p:nvPr>
            <p:ph type="ctrTitle" hasCustomPrompt="1"/>
          </p:nvPr>
        </p:nvSpPr>
        <p:spPr>
          <a:xfrm>
            <a:off x="1371600" y="1371600"/>
            <a:ext cx="9372600" cy="2209759"/>
          </a:xfrm>
          <a:prstGeom prst="rect">
            <a:avLst/>
          </a:prstGeom>
        </p:spPr>
        <p:txBody>
          <a:bodyPr lIns="0" tIns="0" rIns="0" bIns="0" anchor="b"/>
          <a:lstStyle>
            <a:lvl1pPr algn="l">
              <a:defRPr sz="4800" b="1" i="0">
                <a:solidFill>
                  <a:srgbClr val="073759"/>
                </a:solidFill>
                <a:latin typeface="Source Sans Pro" panose="020B0503030403020204" pitchFamily="34" charset="0"/>
                <a:cs typeface="Calibri" panose="020F0502020204030204" pitchFamily="34" charset="0"/>
              </a:defRPr>
            </a:lvl1pPr>
          </a:lstStyle>
          <a:p>
            <a:r>
              <a:rPr lang="en-US"/>
              <a:t>Click to Edit Title Text Which is Preferably Two Lines Max</a:t>
            </a:r>
          </a:p>
        </p:txBody>
      </p:sp>
      <p:sp>
        <p:nvSpPr>
          <p:cNvPr id="2" name="Slide Number Placeholder 5">
            <a:extLst>
              <a:ext uri="{FF2B5EF4-FFF2-40B4-BE49-F238E27FC236}">
                <a16:creationId xmlns:a16="http://schemas.microsoft.com/office/drawing/2014/main" id="{EEB470DC-A210-8712-5109-D2B1A36219AE}"/>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spTree>
    <p:extLst>
      <p:ext uri="{BB962C8B-B14F-4D97-AF65-F5344CB8AC3E}">
        <p14:creationId xmlns:p14="http://schemas.microsoft.com/office/powerpoint/2010/main" val="29555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 - Title with Subtit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CB304BA-D388-4DF9-A5FF-7B9CEF74DADB}"/>
              </a:ext>
            </a:extLst>
          </p:cNvPr>
          <p:cNvSpPr>
            <a:spLocks noGrp="1"/>
          </p:cNvSpPr>
          <p:nvPr>
            <p:ph type="ctrTitle" hasCustomPrompt="1"/>
          </p:nvPr>
        </p:nvSpPr>
        <p:spPr>
          <a:xfrm>
            <a:off x="1371600" y="1371600"/>
            <a:ext cx="9372600" cy="2209759"/>
          </a:xfrm>
          <a:prstGeom prst="rect">
            <a:avLst/>
          </a:prstGeom>
        </p:spPr>
        <p:txBody>
          <a:bodyPr lIns="0" tIns="0" rIns="0" bIns="0" anchor="b"/>
          <a:lstStyle>
            <a:lvl1pPr algn="l">
              <a:defRPr sz="4800" b="1" i="0">
                <a:solidFill>
                  <a:srgbClr val="073759"/>
                </a:solidFill>
                <a:latin typeface="Source Sans Pro" panose="020B0503030403020204" pitchFamily="34" charset="0"/>
                <a:cs typeface="Calibri" panose="020F0502020204030204" pitchFamily="34" charset="0"/>
              </a:defRPr>
            </a:lvl1pPr>
          </a:lstStyle>
          <a:p>
            <a:r>
              <a:rPr lang="en-US"/>
              <a:t>Click to Edit Title Text Which is Preferably Two Lines Max</a:t>
            </a:r>
          </a:p>
        </p:txBody>
      </p:sp>
      <p:sp>
        <p:nvSpPr>
          <p:cNvPr id="9" name="Subtitle 2">
            <a:extLst>
              <a:ext uri="{FF2B5EF4-FFF2-40B4-BE49-F238E27FC236}">
                <a16:creationId xmlns:a16="http://schemas.microsoft.com/office/drawing/2014/main" id="{DF264D97-C971-4789-BF10-1BA67AE0838F}"/>
              </a:ext>
            </a:extLst>
          </p:cNvPr>
          <p:cNvSpPr>
            <a:spLocks noGrp="1"/>
          </p:cNvSpPr>
          <p:nvPr>
            <p:ph type="subTitle" idx="1" hasCustomPrompt="1"/>
          </p:nvPr>
        </p:nvSpPr>
        <p:spPr>
          <a:xfrm>
            <a:off x="1371600" y="3810000"/>
            <a:ext cx="9372600" cy="627062"/>
          </a:xfrm>
          <a:prstGeom prst="rect">
            <a:avLst/>
          </a:prstGeom>
        </p:spPr>
        <p:txBody>
          <a:bodyPr lIns="0" tIns="0" rIns="0" bIns="0"/>
          <a:lstStyle>
            <a:lvl1pPr marL="0" indent="0" algn="l">
              <a:buNone/>
              <a:defRPr sz="3200" b="0" i="0">
                <a:solidFill>
                  <a:srgbClr val="737577"/>
                </a:solidFill>
                <a:latin typeface="Source Sans Pro Semibold" panose="020B050303040302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text</a:t>
            </a:r>
          </a:p>
        </p:txBody>
      </p:sp>
      <p:sp>
        <p:nvSpPr>
          <p:cNvPr id="2" name="Slide Number Placeholder 5">
            <a:extLst>
              <a:ext uri="{FF2B5EF4-FFF2-40B4-BE49-F238E27FC236}">
                <a16:creationId xmlns:a16="http://schemas.microsoft.com/office/drawing/2014/main" id="{E9616FC7-18BD-BCA8-FC08-28B67566995E}"/>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spTree>
    <p:extLst>
      <p:ext uri="{BB962C8B-B14F-4D97-AF65-F5344CB8AC3E}">
        <p14:creationId xmlns:p14="http://schemas.microsoft.com/office/powerpoint/2010/main" val="769893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 - Section Break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DBE439-213A-371F-3AAB-5B0DFC335613}"/>
              </a:ext>
              <a:ext uri="{C183D7F6-B498-43B3-948B-1728B52AA6E4}">
                <adec:decorative xmlns:adec="http://schemas.microsoft.com/office/drawing/2017/decorative" val="1"/>
              </a:ext>
            </a:extLst>
          </p:cNvPr>
          <p:cNvSpPr/>
          <p:nvPr userDrawn="1"/>
        </p:nvSpPr>
        <p:spPr>
          <a:xfrm>
            <a:off x="0" y="365760"/>
            <a:ext cx="12192000" cy="5486400"/>
          </a:xfrm>
          <a:prstGeom prst="rect">
            <a:avLst/>
          </a:prstGeom>
          <a:solidFill>
            <a:srgbClr val="073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85A8D78-3D16-49E9-9C03-829DF60ED5E1}"/>
              </a:ext>
            </a:extLst>
          </p:cNvPr>
          <p:cNvSpPr>
            <a:spLocks noGrp="1"/>
          </p:cNvSpPr>
          <p:nvPr>
            <p:ph type="title" hasCustomPrompt="1"/>
          </p:nvPr>
        </p:nvSpPr>
        <p:spPr>
          <a:xfrm>
            <a:off x="1371600" y="1828800"/>
            <a:ext cx="9448800" cy="2209800"/>
          </a:xfrm>
          <a:prstGeom prst="rect">
            <a:avLst/>
          </a:prstGeom>
        </p:spPr>
        <p:txBody>
          <a:bodyPr lIns="0" tIns="0" rIns="0" bIns="0" anchor="ctr" anchorCtr="0"/>
          <a:lstStyle>
            <a:lvl1pPr algn="l">
              <a:defRPr sz="4800" b="1" i="0" spc="-30" baseline="0">
                <a:solidFill>
                  <a:schemeClr val="bg1"/>
                </a:solidFill>
                <a:latin typeface="Source Sans Pro" panose="020B0503030403020204" pitchFamily="34" charset="0"/>
                <a:cs typeface="Calibri" panose="020F0502020204030204" pitchFamily="34" charset="0"/>
              </a:defRPr>
            </a:lvl1pPr>
          </a:lstStyle>
          <a:p>
            <a:r>
              <a:rPr lang="en-US"/>
              <a:t>Click to Edit Section Title Text Which is Preferably Two Lines Max</a:t>
            </a:r>
          </a:p>
        </p:txBody>
      </p:sp>
      <p:sp>
        <p:nvSpPr>
          <p:cNvPr id="2" name="Slide Number Placeholder 5">
            <a:extLst>
              <a:ext uri="{FF2B5EF4-FFF2-40B4-BE49-F238E27FC236}">
                <a16:creationId xmlns:a16="http://schemas.microsoft.com/office/drawing/2014/main" id="{2E04F461-4BCC-9126-DFE9-F2945298C8FA}"/>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spTree>
    <p:extLst>
      <p:ext uri="{BB962C8B-B14F-4D97-AF65-F5344CB8AC3E}">
        <p14:creationId xmlns:p14="http://schemas.microsoft.com/office/powerpoint/2010/main" val="467448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 - Section Break -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DBE439-213A-371F-3AAB-5B0DFC335613}"/>
              </a:ext>
              <a:ext uri="{C183D7F6-B498-43B3-948B-1728B52AA6E4}">
                <adec:decorative xmlns:adec="http://schemas.microsoft.com/office/drawing/2017/decorative" val="1"/>
              </a:ext>
            </a:extLst>
          </p:cNvPr>
          <p:cNvSpPr/>
          <p:nvPr userDrawn="1"/>
        </p:nvSpPr>
        <p:spPr>
          <a:xfrm>
            <a:off x="0" y="365760"/>
            <a:ext cx="12192000" cy="5486400"/>
          </a:xfrm>
          <a:prstGeom prst="rect">
            <a:avLst/>
          </a:prstGeom>
          <a:solidFill>
            <a:srgbClr val="737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819CC31-9AB3-47B4-9644-2894DB252CDB}"/>
              </a:ext>
            </a:extLst>
          </p:cNvPr>
          <p:cNvSpPr>
            <a:spLocks noGrp="1"/>
          </p:cNvSpPr>
          <p:nvPr>
            <p:ph type="title" hasCustomPrompt="1"/>
          </p:nvPr>
        </p:nvSpPr>
        <p:spPr>
          <a:xfrm>
            <a:off x="1371600" y="1828800"/>
            <a:ext cx="9448800" cy="2209800"/>
          </a:xfrm>
          <a:prstGeom prst="rect">
            <a:avLst/>
          </a:prstGeom>
        </p:spPr>
        <p:txBody>
          <a:bodyPr lIns="0" tIns="0" rIns="0" bIns="0" anchor="ctr" anchorCtr="0"/>
          <a:lstStyle>
            <a:lvl1pPr algn="l">
              <a:defRPr sz="4800" b="1" i="0" spc="-30" baseline="0">
                <a:solidFill>
                  <a:schemeClr val="bg1"/>
                </a:solidFill>
                <a:latin typeface="Source Sans Pro" panose="020B0503030403020204" pitchFamily="34" charset="0"/>
                <a:cs typeface="Calibri" panose="020F0502020204030204" pitchFamily="34" charset="0"/>
              </a:defRPr>
            </a:lvl1pPr>
          </a:lstStyle>
          <a:p>
            <a:r>
              <a:rPr lang="en-US"/>
              <a:t>Click to Edit Section Title Text Which is Preferably Two Lines Max</a:t>
            </a:r>
          </a:p>
        </p:txBody>
      </p:sp>
      <p:sp>
        <p:nvSpPr>
          <p:cNvPr id="2" name="Slide Number Placeholder 5">
            <a:extLst>
              <a:ext uri="{FF2B5EF4-FFF2-40B4-BE49-F238E27FC236}">
                <a16:creationId xmlns:a16="http://schemas.microsoft.com/office/drawing/2014/main" id="{75F9BA70-8CBE-0F6D-93A5-C4514DBFFC43}"/>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spTree>
    <p:extLst>
      <p:ext uri="{BB962C8B-B14F-4D97-AF65-F5344CB8AC3E}">
        <p14:creationId xmlns:p14="http://schemas.microsoft.com/office/powerpoint/2010/main" val="2961301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1 - Content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50732-224A-488B-B36C-A7BCCC6F431B}"/>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3" name="Content Placeholder 2">
            <a:extLst>
              <a:ext uri="{FF2B5EF4-FFF2-40B4-BE49-F238E27FC236}">
                <a16:creationId xmlns:a16="http://schemas.microsoft.com/office/drawing/2014/main" id="{1BFABBF6-D0BA-4B4B-8FF9-4CD4B5BD5CF9}"/>
              </a:ext>
            </a:extLst>
          </p:cNvPr>
          <p:cNvSpPr>
            <a:spLocks noGrp="1"/>
          </p:cNvSpPr>
          <p:nvPr>
            <p:ph idx="1" hasCustomPrompt="1"/>
          </p:nvPr>
        </p:nvSpPr>
        <p:spPr>
          <a:xfrm>
            <a:off x="685800" y="1947672"/>
            <a:ext cx="10972800" cy="3657600"/>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21DB62E-1EA5-1A6E-A7A2-B82365FD8A80}"/>
              </a:ext>
            </a:extLst>
          </p:cNvPr>
          <p:cNvSpPr>
            <a:spLocks noGrp="1"/>
          </p:cNvSpPr>
          <p:nvPr>
            <p:ph type="sldNum" sz="quarter" idx="11"/>
          </p:nvPr>
        </p:nvSpPr>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32161534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2 - Content - Pictur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DE08B5E-53A6-4C00-B2E6-6402AD718CAB}"/>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10" name="Picture Placeholder 2">
            <a:extLst>
              <a:ext uri="{FF2B5EF4-FFF2-40B4-BE49-F238E27FC236}">
                <a16:creationId xmlns:a16="http://schemas.microsoft.com/office/drawing/2014/main" id="{F92A5C82-73E5-497D-B504-72A1437DF13D}"/>
              </a:ext>
            </a:extLst>
          </p:cNvPr>
          <p:cNvSpPr>
            <a:spLocks noGrp="1"/>
          </p:cNvSpPr>
          <p:nvPr>
            <p:ph type="pic" sz="quarter" idx="10"/>
          </p:nvPr>
        </p:nvSpPr>
        <p:spPr>
          <a:xfrm>
            <a:off x="685800" y="1947672"/>
            <a:ext cx="10972800" cy="3505200"/>
          </a:xfrm>
          <a:prstGeom prst="rect">
            <a:avLst/>
          </a:prstGeom>
        </p:spPr>
        <p:txBody>
          <a:bodyPr/>
          <a:lstStyle>
            <a:lvl1pPr>
              <a:defRPr b="0" i="0">
                <a:latin typeface="Source Sans Pro" panose="020B0503030403020204" pitchFamily="34" charset="0"/>
              </a:defRPr>
            </a:lvl1pPr>
          </a:lstStyle>
          <a:p>
            <a:endParaRPr lang="en-US"/>
          </a:p>
        </p:txBody>
      </p:sp>
      <p:sp>
        <p:nvSpPr>
          <p:cNvPr id="2" name="Slide Number Placeholder 3">
            <a:extLst>
              <a:ext uri="{FF2B5EF4-FFF2-40B4-BE49-F238E27FC236}">
                <a16:creationId xmlns:a16="http://schemas.microsoft.com/office/drawing/2014/main" id="{A2236E5F-0DED-3AAD-7F57-DD972B8301BF}"/>
              </a:ext>
            </a:extLst>
          </p:cNvPr>
          <p:cNvSpPr>
            <a:spLocks noGrp="1"/>
          </p:cNvSpPr>
          <p:nvPr>
            <p:ph type="sldNum" sz="quarter" idx="12"/>
          </p:nvPr>
        </p:nvSpPr>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1193210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3 - Content - Pic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6215AD7-01B4-4B90-A8B0-69A3C96249A0}"/>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mn-lt"/>
                <a:ea typeface="+mn-ea"/>
                <a:cs typeface="+mn-cs"/>
              </a:defRPr>
            </a:lvl1pPr>
          </a:lstStyle>
          <a:p>
            <a:pPr lvl="0"/>
            <a:r>
              <a:rPr lang="en-US"/>
              <a:t>Content Slide Heading Text, Do Not Resize</a:t>
            </a:r>
            <a:br>
              <a:rPr lang="en-US"/>
            </a:br>
            <a:r>
              <a:rPr lang="en-US"/>
              <a:t>Two Lines of Text OK if Necessary</a:t>
            </a:r>
          </a:p>
        </p:txBody>
      </p:sp>
      <p:sp>
        <p:nvSpPr>
          <p:cNvPr id="10" name="Picture Placeholder 2">
            <a:extLst>
              <a:ext uri="{FF2B5EF4-FFF2-40B4-BE49-F238E27FC236}">
                <a16:creationId xmlns:a16="http://schemas.microsoft.com/office/drawing/2014/main" id="{F92A5C82-73E5-497D-B504-72A1437DF13D}"/>
              </a:ext>
            </a:extLst>
          </p:cNvPr>
          <p:cNvSpPr>
            <a:spLocks noGrp="1"/>
          </p:cNvSpPr>
          <p:nvPr>
            <p:ph type="pic" sz="quarter" idx="10"/>
          </p:nvPr>
        </p:nvSpPr>
        <p:spPr>
          <a:xfrm>
            <a:off x="685800" y="1947672"/>
            <a:ext cx="10972800" cy="3369340"/>
          </a:xfrm>
          <a:prstGeom prst="rect">
            <a:avLst/>
          </a:prstGeom>
        </p:spPr>
        <p:txBody>
          <a:bodyPr/>
          <a:lstStyle>
            <a:lvl1pPr>
              <a:defRPr b="0" i="0">
                <a:latin typeface="Source Sans Pro" panose="020B0503030403020204" pitchFamily="34" charset="0"/>
              </a:defRPr>
            </a:lvl1pPr>
          </a:lstStyle>
          <a:p>
            <a:endParaRPr lang="en-US"/>
          </a:p>
        </p:txBody>
      </p:sp>
      <p:sp>
        <p:nvSpPr>
          <p:cNvPr id="3" name="Text Placeholder 3">
            <a:extLst>
              <a:ext uri="{FF2B5EF4-FFF2-40B4-BE49-F238E27FC236}">
                <a16:creationId xmlns:a16="http://schemas.microsoft.com/office/drawing/2014/main" id="{60417D21-28C8-4E1D-A3BD-BC83E9262BED}"/>
              </a:ext>
            </a:extLst>
          </p:cNvPr>
          <p:cNvSpPr>
            <a:spLocks noGrp="1"/>
          </p:cNvSpPr>
          <p:nvPr>
            <p:ph type="body" sz="quarter" idx="11" hasCustomPrompt="1"/>
          </p:nvPr>
        </p:nvSpPr>
        <p:spPr>
          <a:xfrm>
            <a:off x="685800" y="5317012"/>
            <a:ext cx="10972800" cy="712076"/>
          </a:xfrm>
          <a:prstGeom prst="rect">
            <a:avLst/>
          </a:prstGeom>
        </p:spPr>
        <p:txBody>
          <a:bodyPr/>
          <a:lstStyle>
            <a:lvl1pPr marL="0" indent="0">
              <a:buNone/>
              <a:defRPr sz="2400" b="0" i="0">
                <a:latin typeface="Source Sans Pro" panose="020B0503030403020204" pitchFamily="34" charset="0"/>
              </a:defRPr>
            </a:lvl1pPr>
          </a:lstStyle>
          <a:p>
            <a:pPr lvl="0"/>
            <a:r>
              <a:rPr lang="en-US"/>
              <a:t>Click to edit caption</a:t>
            </a:r>
          </a:p>
        </p:txBody>
      </p:sp>
      <p:sp>
        <p:nvSpPr>
          <p:cNvPr id="6" name="Slide Number Placeholder 4">
            <a:extLst>
              <a:ext uri="{FF2B5EF4-FFF2-40B4-BE49-F238E27FC236}">
                <a16:creationId xmlns:a16="http://schemas.microsoft.com/office/drawing/2014/main" id="{FEF64F82-60DE-4C58-A65B-D99920DC186D}"/>
              </a:ext>
            </a:extLst>
          </p:cNvPr>
          <p:cNvSpPr>
            <a:spLocks noGrp="1"/>
          </p:cNvSpPr>
          <p:nvPr>
            <p:ph type="sldNum" sz="quarter" idx="12"/>
          </p:nvPr>
        </p:nvSpPr>
        <p:spPr>
          <a:xfrm>
            <a:off x="10494159" y="6381736"/>
            <a:ext cx="1222248" cy="247664"/>
          </a:xfrm>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1103494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4 - Content - Speaker Bio">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374A78C-4230-4A94-84C4-60DD93C2571E}"/>
              </a:ext>
            </a:extLst>
          </p:cNvPr>
          <p:cNvSpPr>
            <a:spLocks noGrp="1"/>
          </p:cNvSpPr>
          <p:nvPr>
            <p:ph type="title" hasCustomPrompt="1"/>
          </p:nvPr>
        </p:nvSpPr>
        <p:spPr>
          <a:xfrm>
            <a:off x="685800" y="777240"/>
            <a:ext cx="10972800" cy="512064"/>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Bio Slide Name Text, Do Not Resize, 1 line</a:t>
            </a:r>
          </a:p>
        </p:txBody>
      </p:sp>
      <p:sp>
        <p:nvSpPr>
          <p:cNvPr id="4" name="Text Placeholder 2">
            <a:extLst>
              <a:ext uri="{FF2B5EF4-FFF2-40B4-BE49-F238E27FC236}">
                <a16:creationId xmlns:a16="http://schemas.microsoft.com/office/drawing/2014/main" id="{AF0D0860-DEC3-3BC7-75A9-27E92F3CF757}"/>
              </a:ext>
            </a:extLst>
          </p:cNvPr>
          <p:cNvSpPr>
            <a:spLocks noGrp="1"/>
          </p:cNvSpPr>
          <p:nvPr>
            <p:ph type="body" sz="quarter" idx="15" hasCustomPrompt="1"/>
          </p:nvPr>
        </p:nvSpPr>
        <p:spPr>
          <a:xfrm>
            <a:off x="685800" y="1321677"/>
            <a:ext cx="7086600" cy="507123"/>
          </a:xfrm>
          <a:prstGeom prst="rect">
            <a:avLst/>
          </a:prstGeom>
        </p:spPr>
        <p:txBody>
          <a:bodyPr/>
          <a:lstStyle>
            <a:lvl1pPr marL="0" indent="0">
              <a:buNone/>
              <a:defRPr sz="1800" b="0" i="0">
                <a:solidFill>
                  <a:srgbClr val="737577"/>
                </a:solidFill>
                <a:latin typeface="Source Sans Pro Semibold" panose="020B0503030403020204" pitchFamily="34" charset="0"/>
              </a:defRPr>
            </a:lvl1pPr>
          </a:lstStyle>
          <a:p>
            <a:pPr lvl="0"/>
            <a:r>
              <a:rPr lang="en-US"/>
              <a:t>Speaker Title</a:t>
            </a:r>
          </a:p>
        </p:txBody>
      </p:sp>
      <p:sp>
        <p:nvSpPr>
          <p:cNvPr id="5" name="Picture Placeholder 3">
            <a:extLst>
              <a:ext uri="{FF2B5EF4-FFF2-40B4-BE49-F238E27FC236}">
                <a16:creationId xmlns:a16="http://schemas.microsoft.com/office/drawing/2014/main" id="{314C1941-CA52-D1F9-33CD-1843394659D8}"/>
              </a:ext>
            </a:extLst>
          </p:cNvPr>
          <p:cNvSpPr>
            <a:spLocks noGrp="1"/>
          </p:cNvSpPr>
          <p:nvPr>
            <p:ph type="pic" sz="quarter" idx="10"/>
          </p:nvPr>
        </p:nvSpPr>
        <p:spPr>
          <a:xfrm>
            <a:off x="7934528" y="1944429"/>
            <a:ext cx="3657600" cy="3657600"/>
          </a:xfrm>
          <a:prstGeom prst="ellipse">
            <a:avLst/>
          </a:prstGeom>
        </p:spPr>
        <p:txBody>
          <a:bodyPr/>
          <a:lstStyle>
            <a:lvl1pPr>
              <a:defRPr b="0" i="0">
                <a:latin typeface="Source Sans Pro" panose="020B0503030403020204" pitchFamily="34" charset="0"/>
              </a:defRPr>
            </a:lvl1pPr>
          </a:lstStyle>
          <a:p>
            <a:endParaRPr lang="en-US"/>
          </a:p>
        </p:txBody>
      </p:sp>
      <p:sp>
        <p:nvSpPr>
          <p:cNvPr id="10" name="Content Placeholder 4">
            <a:extLst>
              <a:ext uri="{FF2B5EF4-FFF2-40B4-BE49-F238E27FC236}">
                <a16:creationId xmlns:a16="http://schemas.microsoft.com/office/drawing/2014/main" id="{7286CC6D-4B31-4ED1-AD46-ACA924F309DA}"/>
              </a:ext>
            </a:extLst>
          </p:cNvPr>
          <p:cNvSpPr>
            <a:spLocks noGrp="1"/>
          </p:cNvSpPr>
          <p:nvPr>
            <p:ph idx="11" hasCustomPrompt="1"/>
          </p:nvPr>
        </p:nvSpPr>
        <p:spPr>
          <a:xfrm>
            <a:off x="685800" y="1947672"/>
            <a:ext cx="7086600" cy="3995928"/>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619316B9-6C9A-B493-586D-BC06AC4EC64B}"/>
              </a:ext>
            </a:extLst>
          </p:cNvPr>
          <p:cNvSpPr>
            <a:spLocks noGrp="1"/>
          </p:cNvSpPr>
          <p:nvPr>
            <p:ph type="sldNum" sz="quarter" idx="14"/>
          </p:nvPr>
        </p:nvSpPr>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412423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5 - Content - Two Column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B71B823-2CF7-4496-BAC1-DB1F9A6E0B97}"/>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10" name="Content Placeholder 2">
            <a:extLst>
              <a:ext uri="{FF2B5EF4-FFF2-40B4-BE49-F238E27FC236}">
                <a16:creationId xmlns:a16="http://schemas.microsoft.com/office/drawing/2014/main" id="{7286CC6D-4B31-4ED1-AD46-ACA924F309DA}"/>
              </a:ext>
            </a:extLst>
          </p:cNvPr>
          <p:cNvSpPr>
            <a:spLocks noGrp="1"/>
          </p:cNvSpPr>
          <p:nvPr>
            <p:ph idx="11" hasCustomPrompt="1"/>
          </p:nvPr>
        </p:nvSpPr>
        <p:spPr>
          <a:xfrm>
            <a:off x="685800" y="1947672"/>
            <a:ext cx="5410200" cy="3995928"/>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AF940A08-2128-4454-8A6E-939F51C713E7}"/>
              </a:ext>
            </a:extLst>
          </p:cNvPr>
          <p:cNvSpPr>
            <a:spLocks noGrp="1"/>
          </p:cNvSpPr>
          <p:nvPr>
            <p:ph idx="12" hasCustomPrompt="1"/>
          </p:nvPr>
        </p:nvSpPr>
        <p:spPr>
          <a:xfrm>
            <a:off x="6172200" y="1947672"/>
            <a:ext cx="5410200" cy="3995928"/>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619316B9-6C9A-B493-586D-BC06AC4EC64B}"/>
              </a:ext>
            </a:extLst>
          </p:cNvPr>
          <p:cNvSpPr>
            <a:spLocks noGrp="1"/>
          </p:cNvSpPr>
          <p:nvPr>
            <p:ph type="sldNum" sz="quarter" idx="14"/>
          </p:nvPr>
        </p:nvSpPr>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137608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6 - Content - Comparis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62DFA54-A328-4D44-B1EB-7132BD99A1DB}"/>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3" name="Text Placeholder 2">
            <a:extLst>
              <a:ext uri="{FF2B5EF4-FFF2-40B4-BE49-F238E27FC236}">
                <a16:creationId xmlns:a16="http://schemas.microsoft.com/office/drawing/2014/main" id="{B915C43E-AC43-4B78-B005-2E8338025BB1}"/>
              </a:ext>
            </a:extLst>
          </p:cNvPr>
          <p:cNvSpPr>
            <a:spLocks noGrp="1"/>
          </p:cNvSpPr>
          <p:nvPr>
            <p:ph type="body" idx="1" hasCustomPrompt="1"/>
          </p:nvPr>
        </p:nvSpPr>
        <p:spPr>
          <a:xfrm>
            <a:off x="685800" y="1947672"/>
            <a:ext cx="5394960" cy="447675"/>
          </a:xfrm>
          <a:prstGeom prst="rect">
            <a:avLst/>
          </a:prstGeom>
        </p:spPr>
        <p:txBody>
          <a:bodyPr anchor="b"/>
          <a:lstStyle>
            <a:lvl1pPr marL="0" indent="0">
              <a:buNone/>
              <a:defRPr sz="2400" b="0" i="0">
                <a:latin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12" name="Content Placeholder 3">
            <a:extLst>
              <a:ext uri="{FF2B5EF4-FFF2-40B4-BE49-F238E27FC236}">
                <a16:creationId xmlns:a16="http://schemas.microsoft.com/office/drawing/2014/main" id="{2D46E1EB-E55C-4927-A124-DE115DDC06F1}"/>
              </a:ext>
            </a:extLst>
          </p:cNvPr>
          <p:cNvSpPr>
            <a:spLocks noGrp="1"/>
          </p:cNvSpPr>
          <p:nvPr>
            <p:ph idx="12" hasCustomPrompt="1"/>
          </p:nvPr>
        </p:nvSpPr>
        <p:spPr>
          <a:xfrm>
            <a:off x="685799" y="2395347"/>
            <a:ext cx="5394960" cy="3548253"/>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A52F0A-6B4C-47F0-9293-5096A2DEE5E2}"/>
              </a:ext>
            </a:extLst>
          </p:cNvPr>
          <p:cNvSpPr>
            <a:spLocks noGrp="1"/>
          </p:cNvSpPr>
          <p:nvPr>
            <p:ph type="body" sz="quarter" idx="3" hasCustomPrompt="1"/>
          </p:nvPr>
        </p:nvSpPr>
        <p:spPr>
          <a:xfrm>
            <a:off x="6267270" y="1947672"/>
            <a:ext cx="5394960" cy="447676"/>
          </a:xfrm>
          <a:prstGeom prst="rect">
            <a:avLst/>
          </a:prstGeom>
        </p:spPr>
        <p:txBody>
          <a:bodyPr anchor="b"/>
          <a:lstStyle>
            <a:lvl1pPr marL="0" indent="0">
              <a:buNone/>
              <a:defRPr sz="2400" b="0" i="0">
                <a:latin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13" name="Content Placeholder 5">
            <a:extLst>
              <a:ext uri="{FF2B5EF4-FFF2-40B4-BE49-F238E27FC236}">
                <a16:creationId xmlns:a16="http://schemas.microsoft.com/office/drawing/2014/main" id="{EE54E60A-6A43-4EFD-9F38-EF6901AE3700}"/>
              </a:ext>
            </a:extLst>
          </p:cNvPr>
          <p:cNvSpPr>
            <a:spLocks noGrp="1"/>
          </p:cNvSpPr>
          <p:nvPr>
            <p:ph idx="13" hasCustomPrompt="1"/>
          </p:nvPr>
        </p:nvSpPr>
        <p:spPr>
          <a:xfrm>
            <a:off x="6263640" y="2395347"/>
            <a:ext cx="5394960" cy="3548253"/>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8B3834EE-BB8D-48FC-BBD4-83C66929E5C7}"/>
              </a:ext>
            </a:extLst>
          </p:cNvPr>
          <p:cNvSpPr>
            <a:spLocks noGrp="1"/>
          </p:cNvSpPr>
          <p:nvPr>
            <p:ph type="sldNum" sz="quarter" idx="14"/>
          </p:nvPr>
        </p:nvSpPr>
        <p:spPr>
          <a:xfrm>
            <a:off x="10494159" y="6381736"/>
            <a:ext cx="1222248" cy="247664"/>
          </a:xfrm>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1300194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7 - Content - Pic with attribution, lef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F85A425-1D60-4DAE-ABB1-08A1922DFE27}"/>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5" name="Picture Placeholder 2">
            <a:extLst>
              <a:ext uri="{FF2B5EF4-FFF2-40B4-BE49-F238E27FC236}">
                <a16:creationId xmlns:a16="http://schemas.microsoft.com/office/drawing/2014/main" id="{A3AAAB36-FEBD-4FD1-98A1-6E7F8980FF2F}"/>
              </a:ext>
            </a:extLst>
          </p:cNvPr>
          <p:cNvSpPr>
            <a:spLocks noGrp="1"/>
          </p:cNvSpPr>
          <p:nvPr>
            <p:ph type="pic" sz="quarter" idx="11"/>
          </p:nvPr>
        </p:nvSpPr>
        <p:spPr>
          <a:xfrm>
            <a:off x="685800" y="1947672"/>
            <a:ext cx="5334000" cy="3462528"/>
          </a:xfrm>
          <a:prstGeom prst="rect">
            <a:avLst/>
          </a:prstGeom>
        </p:spPr>
        <p:txBody>
          <a:bodyPr/>
          <a:lstStyle>
            <a:lvl1pPr>
              <a:defRPr b="0" i="0">
                <a:latin typeface="Source Sans Pro" panose="020B0503030403020204" pitchFamily="34" charset="0"/>
              </a:defRPr>
            </a:lvl1pPr>
          </a:lstStyle>
          <a:p>
            <a:endParaRPr lang="en-US"/>
          </a:p>
        </p:txBody>
      </p:sp>
      <p:sp>
        <p:nvSpPr>
          <p:cNvPr id="9" name="Text Placeholder 3">
            <a:extLst>
              <a:ext uri="{FF2B5EF4-FFF2-40B4-BE49-F238E27FC236}">
                <a16:creationId xmlns:a16="http://schemas.microsoft.com/office/drawing/2014/main" id="{A9D38A98-7BD3-467C-BBB7-D41B920CAAFF}"/>
              </a:ext>
            </a:extLst>
          </p:cNvPr>
          <p:cNvSpPr>
            <a:spLocks noGrp="1"/>
          </p:cNvSpPr>
          <p:nvPr>
            <p:ph type="body" sz="quarter" idx="13" hasCustomPrompt="1"/>
          </p:nvPr>
        </p:nvSpPr>
        <p:spPr>
          <a:xfrm>
            <a:off x="685800" y="5410200"/>
            <a:ext cx="5334000" cy="533400"/>
          </a:xfrm>
          <a:prstGeom prst="rect">
            <a:avLst/>
          </a:prstGeom>
        </p:spPr>
        <p:txBody>
          <a:bodyPr/>
          <a:lstStyle>
            <a:lvl1pPr marL="0" indent="0">
              <a:buNone/>
              <a:defRPr sz="2000" b="0" i="0">
                <a:latin typeface="Source Sans Pro" panose="020B0503030403020204" pitchFamily="34" charset="0"/>
              </a:defRPr>
            </a:lvl1pPr>
          </a:lstStyle>
          <a:p>
            <a:pPr lvl="0"/>
            <a:r>
              <a:rPr lang="en-US"/>
              <a:t>Attribution, caption, or both</a:t>
            </a:r>
          </a:p>
        </p:txBody>
      </p:sp>
      <p:sp>
        <p:nvSpPr>
          <p:cNvPr id="11" name="Content Placeholder 4">
            <a:extLst>
              <a:ext uri="{FF2B5EF4-FFF2-40B4-BE49-F238E27FC236}">
                <a16:creationId xmlns:a16="http://schemas.microsoft.com/office/drawing/2014/main" id="{36CEC7BC-F243-4114-A99A-ED9C20333753}"/>
              </a:ext>
            </a:extLst>
          </p:cNvPr>
          <p:cNvSpPr>
            <a:spLocks noGrp="1"/>
          </p:cNvSpPr>
          <p:nvPr>
            <p:ph idx="12" hasCustomPrompt="1"/>
          </p:nvPr>
        </p:nvSpPr>
        <p:spPr>
          <a:xfrm>
            <a:off x="6172200" y="1947672"/>
            <a:ext cx="5486400" cy="3995928"/>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CC754BC7-D89B-4C33-B66E-403C17197EB1}"/>
              </a:ext>
            </a:extLst>
          </p:cNvPr>
          <p:cNvSpPr>
            <a:spLocks noGrp="1"/>
          </p:cNvSpPr>
          <p:nvPr>
            <p:ph type="sldNum" sz="quarter" idx="14"/>
          </p:nvPr>
        </p:nvSpPr>
        <p:spPr>
          <a:xfrm>
            <a:off x="10494159" y="6381736"/>
            <a:ext cx="1222248" cy="247664"/>
          </a:xfrm>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2875883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8 - Content - Pic with attribution, righ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4CA32B0-92AE-45B3-875D-05DF5DE078F3}"/>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11" name="Content Placeholder 2">
            <a:extLst>
              <a:ext uri="{FF2B5EF4-FFF2-40B4-BE49-F238E27FC236}">
                <a16:creationId xmlns:a16="http://schemas.microsoft.com/office/drawing/2014/main" id="{B98B3BC5-A6CA-4313-B898-F6012DFF30EC}"/>
              </a:ext>
            </a:extLst>
          </p:cNvPr>
          <p:cNvSpPr>
            <a:spLocks noGrp="1"/>
          </p:cNvSpPr>
          <p:nvPr>
            <p:ph idx="11" hasCustomPrompt="1"/>
          </p:nvPr>
        </p:nvSpPr>
        <p:spPr>
          <a:xfrm>
            <a:off x="683172" y="1947672"/>
            <a:ext cx="5181600" cy="3938121"/>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Picture Placeholder 3">
            <a:extLst>
              <a:ext uri="{FF2B5EF4-FFF2-40B4-BE49-F238E27FC236}">
                <a16:creationId xmlns:a16="http://schemas.microsoft.com/office/drawing/2014/main" id="{F16E91E8-B9C5-4949-A876-0D13E837EA0C}"/>
              </a:ext>
            </a:extLst>
          </p:cNvPr>
          <p:cNvSpPr>
            <a:spLocks noGrp="1"/>
          </p:cNvSpPr>
          <p:nvPr>
            <p:ph type="pic" sz="quarter" idx="12" hasCustomPrompt="1"/>
          </p:nvPr>
        </p:nvSpPr>
        <p:spPr>
          <a:xfrm>
            <a:off x="6028786" y="1947672"/>
            <a:ext cx="5629814" cy="3523593"/>
          </a:xfrm>
          <a:prstGeom prst="rect">
            <a:avLst/>
          </a:prstGeom>
        </p:spPr>
        <p:txBody>
          <a:bodyPr/>
          <a:lstStyle>
            <a:lvl1pPr marL="0" indent="0">
              <a:buNone/>
              <a:defRPr b="0" i="0">
                <a:latin typeface="Source Sans Pro" panose="020B0503030403020204" pitchFamily="34" charset="0"/>
              </a:defRPr>
            </a:lvl1pPr>
          </a:lstStyle>
          <a:p>
            <a:r>
              <a:rPr lang="en-US"/>
              <a:t>Image</a:t>
            </a:r>
          </a:p>
        </p:txBody>
      </p:sp>
      <p:sp>
        <p:nvSpPr>
          <p:cNvPr id="9" name="Text Placeholder 4">
            <a:extLst>
              <a:ext uri="{FF2B5EF4-FFF2-40B4-BE49-F238E27FC236}">
                <a16:creationId xmlns:a16="http://schemas.microsoft.com/office/drawing/2014/main" id="{1E2F1DAF-C261-43BE-9483-CE4C7A71FDB6}"/>
              </a:ext>
            </a:extLst>
          </p:cNvPr>
          <p:cNvSpPr>
            <a:spLocks noGrp="1"/>
          </p:cNvSpPr>
          <p:nvPr>
            <p:ph type="body" sz="quarter" idx="13" hasCustomPrompt="1"/>
          </p:nvPr>
        </p:nvSpPr>
        <p:spPr>
          <a:xfrm>
            <a:off x="6028786" y="5471265"/>
            <a:ext cx="5629814" cy="414528"/>
          </a:xfrm>
          <a:prstGeom prst="rect">
            <a:avLst/>
          </a:prstGeom>
        </p:spPr>
        <p:txBody>
          <a:bodyPr/>
          <a:lstStyle>
            <a:lvl1pPr marL="0" indent="0">
              <a:buNone/>
              <a:defRPr sz="2000" b="0" i="0">
                <a:latin typeface="Source Sans Pro" panose="020B0503030403020204" pitchFamily="34" charset="0"/>
              </a:defRPr>
            </a:lvl1pPr>
          </a:lstStyle>
          <a:p>
            <a:pPr lvl="0"/>
            <a:r>
              <a:rPr lang="en-US"/>
              <a:t>Attribution, caption, or both</a:t>
            </a:r>
          </a:p>
        </p:txBody>
      </p:sp>
      <p:sp>
        <p:nvSpPr>
          <p:cNvPr id="8" name="Slide Number Placeholder 5">
            <a:extLst>
              <a:ext uri="{FF2B5EF4-FFF2-40B4-BE49-F238E27FC236}">
                <a16:creationId xmlns:a16="http://schemas.microsoft.com/office/drawing/2014/main" id="{C277E746-D935-42BD-B47B-80BDBC45C903}"/>
              </a:ext>
            </a:extLst>
          </p:cNvPr>
          <p:cNvSpPr>
            <a:spLocks noGrp="1"/>
          </p:cNvSpPr>
          <p:nvPr>
            <p:ph type="sldNum" sz="quarter" idx="14"/>
          </p:nvPr>
        </p:nvSpPr>
        <p:spPr>
          <a:xfrm>
            <a:off x="10494159" y="6381736"/>
            <a:ext cx="1222248" cy="247664"/>
          </a:xfrm>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1257225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9 - Content - Three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4701EDE-C3D1-4390-9206-337A636336FB}"/>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10" name="Content Placeholder 2">
            <a:extLst>
              <a:ext uri="{FF2B5EF4-FFF2-40B4-BE49-F238E27FC236}">
                <a16:creationId xmlns:a16="http://schemas.microsoft.com/office/drawing/2014/main" id="{7286CC6D-4B31-4ED1-AD46-ACA924F309DA}"/>
              </a:ext>
            </a:extLst>
          </p:cNvPr>
          <p:cNvSpPr>
            <a:spLocks noGrp="1"/>
          </p:cNvSpPr>
          <p:nvPr>
            <p:ph idx="11" hasCustomPrompt="1"/>
          </p:nvPr>
        </p:nvSpPr>
        <p:spPr>
          <a:xfrm>
            <a:off x="685800" y="1947672"/>
            <a:ext cx="3429000" cy="3995928"/>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AF940A08-2128-4454-8A6E-939F51C713E7}"/>
              </a:ext>
            </a:extLst>
          </p:cNvPr>
          <p:cNvSpPr>
            <a:spLocks noGrp="1"/>
          </p:cNvSpPr>
          <p:nvPr>
            <p:ph idx="12" hasCustomPrompt="1"/>
          </p:nvPr>
        </p:nvSpPr>
        <p:spPr>
          <a:xfrm>
            <a:off x="4417189" y="1947672"/>
            <a:ext cx="3429000" cy="3995928"/>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4">
            <a:extLst>
              <a:ext uri="{FF2B5EF4-FFF2-40B4-BE49-F238E27FC236}">
                <a16:creationId xmlns:a16="http://schemas.microsoft.com/office/drawing/2014/main" id="{000EA425-D0B3-0554-7947-F6D6F43757EC}"/>
              </a:ext>
            </a:extLst>
          </p:cNvPr>
          <p:cNvSpPr>
            <a:spLocks noGrp="1"/>
          </p:cNvSpPr>
          <p:nvPr>
            <p:ph idx="14" hasCustomPrompt="1"/>
          </p:nvPr>
        </p:nvSpPr>
        <p:spPr>
          <a:xfrm>
            <a:off x="8148578" y="1947672"/>
            <a:ext cx="3510022" cy="3995928"/>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7247C6E-5FCC-4BD3-9026-9A1B92CAB2C8}"/>
              </a:ext>
            </a:extLst>
          </p:cNvPr>
          <p:cNvSpPr>
            <a:spLocks noGrp="1"/>
          </p:cNvSpPr>
          <p:nvPr>
            <p:ph type="sldNum" sz="quarter" idx="15"/>
          </p:nvPr>
        </p:nvSpPr>
        <p:spPr>
          <a:xfrm>
            <a:off x="10494159" y="6381736"/>
            <a:ext cx="1222248" cy="247664"/>
          </a:xfrm>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3072360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10 - Content - Three Columns 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29097B4-6CDC-471F-ABEF-713886F7925D}"/>
              </a:ext>
            </a:extLst>
          </p:cNvPr>
          <p:cNvSpPr>
            <a:spLocks noGrp="1"/>
          </p:cNvSpPr>
          <p:nvPr>
            <p:ph type="title" hasCustomPrompt="1"/>
          </p:nvPr>
        </p:nvSpPr>
        <p:spPr>
          <a:xfrm>
            <a:off x="685800" y="777240"/>
            <a:ext cx="10972800" cy="1051560"/>
          </a:xfrm>
          <a:prstGeom prst="rect">
            <a:avLst/>
          </a:prstGeom>
        </p:spPr>
        <p:txBody>
          <a:bodyPr/>
          <a:lstStyle>
            <a:lvl1pPr algn="l">
              <a:defRPr lang="en-US" sz="3600" b="1" i="0" kern="1200" dirty="0">
                <a:solidFill>
                  <a:srgbClr val="073759"/>
                </a:solidFill>
                <a:latin typeface="Source Sans Pro" panose="020B0503030403020204" pitchFamily="34" charset="0"/>
                <a:ea typeface="Source Sans Pro" panose="020B0503030403020204" pitchFamily="34" charset="0"/>
                <a:cs typeface="+mn-cs"/>
              </a:defRPr>
            </a:lvl1pPr>
          </a:lstStyle>
          <a:p>
            <a:pPr lvl="0"/>
            <a:r>
              <a:rPr lang="en-US"/>
              <a:t>Content Slide Heading Text, Do Not Resize</a:t>
            </a:r>
            <a:br>
              <a:rPr lang="en-US"/>
            </a:br>
            <a:r>
              <a:rPr lang="en-US"/>
              <a:t>Two Lines of Text OK if Necessary</a:t>
            </a:r>
          </a:p>
        </p:txBody>
      </p:sp>
      <p:sp>
        <p:nvSpPr>
          <p:cNvPr id="6" name="Text Placeholder 2">
            <a:extLst>
              <a:ext uri="{FF2B5EF4-FFF2-40B4-BE49-F238E27FC236}">
                <a16:creationId xmlns:a16="http://schemas.microsoft.com/office/drawing/2014/main" id="{31BC8AB1-10A2-AF8F-F751-438CB5037E8A}"/>
              </a:ext>
            </a:extLst>
          </p:cNvPr>
          <p:cNvSpPr>
            <a:spLocks noGrp="1"/>
          </p:cNvSpPr>
          <p:nvPr>
            <p:ph type="body" idx="1" hasCustomPrompt="1"/>
          </p:nvPr>
        </p:nvSpPr>
        <p:spPr>
          <a:xfrm>
            <a:off x="685800" y="1947672"/>
            <a:ext cx="3429000" cy="447675"/>
          </a:xfrm>
          <a:prstGeom prst="rect">
            <a:avLst/>
          </a:prstGeom>
        </p:spPr>
        <p:txBody>
          <a:bodyPr anchor="b"/>
          <a:lstStyle>
            <a:lvl1pPr marL="0" indent="0">
              <a:buNone/>
              <a:defRPr sz="2400" b="0" i="0">
                <a:latin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10" name="Content Placeholder 3">
            <a:extLst>
              <a:ext uri="{FF2B5EF4-FFF2-40B4-BE49-F238E27FC236}">
                <a16:creationId xmlns:a16="http://schemas.microsoft.com/office/drawing/2014/main" id="{7286CC6D-4B31-4ED1-AD46-ACA924F309DA}"/>
              </a:ext>
            </a:extLst>
          </p:cNvPr>
          <p:cNvSpPr>
            <a:spLocks noGrp="1"/>
          </p:cNvSpPr>
          <p:nvPr>
            <p:ph idx="11" hasCustomPrompt="1"/>
          </p:nvPr>
        </p:nvSpPr>
        <p:spPr>
          <a:xfrm>
            <a:off x="685800" y="2512327"/>
            <a:ext cx="3429000" cy="3431273"/>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ACA494F-80AA-0EBF-2DC1-D1A453776D0E}"/>
              </a:ext>
            </a:extLst>
          </p:cNvPr>
          <p:cNvSpPr>
            <a:spLocks noGrp="1"/>
          </p:cNvSpPr>
          <p:nvPr>
            <p:ph type="body" sz="quarter" idx="3" hasCustomPrompt="1"/>
          </p:nvPr>
        </p:nvSpPr>
        <p:spPr>
          <a:xfrm>
            <a:off x="4483100" y="1947672"/>
            <a:ext cx="3429000" cy="447676"/>
          </a:xfrm>
          <a:prstGeom prst="rect">
            <a:avLst/>
          </a:prstGeom>
        </p:spPr>
        <p:txBody>
          <a:bodyPr anchor="b"/>
          <a:lstStyle>
            <a:lvl1pPr marL="0" indent="0">
              <a:buNone/>
              <a:defRPr sz="2400" b="0" i="0">
                <a:latin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12" name="Content Placeholder 5">
            <a:extLst>
              <a:ext uri="{FF2B5EF4-FFF2-40B4-BE49-F238E27FC236}">
                <a16:creationId xmlns:a16="http://schemas.microsoft.com/office/drawing/2014/main" id="{AF940A08-2128-4454-8A6E-939F51C713E7}"/>
              </a:ext>
            </a:extLst>
          </p:cNvPr>
          <p:cNvSpPr>
            <a:spLocks noGrp="1"/>
          </p:cNvSpPr>
          <p:nvPr>
            <p:ph idx="12" hasCustomPrompt="1"/>
          </p:nvPr>
        </p:nvSpPr>
        <p:spPr>
          <a:xfrm>
            <a:off x="4480560" y="2512327"/>
            <a:ext cx="3429000" cy="3431273"/>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8E9E1424-9B3D-8B5A-4E1D-335B028117D4}"/>
              </a:ext>
            </a:extLst>
          </p:cNvPr>
          <p:cNvSpPr>
            <a:spLocks noGrp="1"/>
          </p:cNvSpPr>
          <p:nvPr>
            <p:ph type="body" sz="quarter" idx="15" hasCustomPrompt="1"/>
          </p:nvPr>
        </p:nvSpPr>
        <p:spPr>
          <a:xfrm>
            <a:off x="8229600" y="1947672"/>
            <a:ext cx="3429000" cy="447676"/>
          </a:xfrm>
          <a:prstGeom prst="rect">
            <a:avLst/>
          </a:prstGeom>
        </p:spPr>
        <p:txBody>
          <a:bodyPr anchor="b"/>
          <a:lstStyle>
            <a:lvl1pPr marL="0" indent="0">
              <a:buNone/>
              <a:defRPr sz="2400" b="0" i="0">
                <a:latin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a:t>
            </a:r>
          </a:p>
        </p:txBody>
      </p:sp>
      <p:sp>
        <p:nvSpPr>
          <p:cNvPr id="3" name="Content Placeholder 7">
            <a:extLst>
              <a:ext uri="{FF2B5EF4-FFF2-40B4-BE49-F238E27FC236}">
                <a16:creationId xmlns:a16="http://schemas.microsoft.com/office/drawing/2014/main" id="{000EA425-D0B3-0554-7947-F6D6F43757EC}"/>
              </a:ext>
            </a:extLst>
          </p:cNvPr>
          <p:cNvSpPr>
            <a:spLocks noGrp="1"/>
          </p:cNvSpPr>
          <p:nvPr>
            <p:ph idx="14" hasCustomPrompt="1"/>
          </p:nvPr>
        </p:nvSpPr>
        <p:spPr>
          <a:xfrm>
            <a:off x="8229600" y="2512327"/>
            <a:ext cx="3429000" cy="3431273"/>
          </a:xfrm>
          <a:prstGeom prst="rect">
            <a:avLst/>
          </a:prstGeom>
        </p:spPr>
        <p:txBody>
          <a:bodyPr/>
          <a:lstStyle>
            <a:lvl1pPr>
              <a:defRPr b="0" i="0">
                <a:latin typeface="Source Sans Pro" panose="020B0503030403020204" pitchFamily="34" charset="0"/>
              </a:defRPr>
            </a:lvl1pPr>
            <a:lvl2pPr marL="685800" indent="-228600">
              <a:buFont typeface="Courier New" panose="02070309020205020404" pitchFamily="49" charset="0"/>
              <a:buChar char="o"/>
              <a:defRPr b="0" i="0">
                <a:latin typeface="Source Sans Pro" panose="020B0503030403020204" pitchFamily="34" charset="0"/>
              </a:defRPr>
            </a:lvl2pPr>
            <a:lvl3pPr>
              <a:defRPr b="0" i="0">
                <a:latin typeface="Source Sans Pro" panose="020B0503030403020204" pitchFamily="34" charset="0"/>
              </a:defRPr>
            </a:lvl3pPr>
            <a:lvl4pPr marL="1600200" indent="-228600">
              <a:buFont typeface="Calibri" panose="020F0502020204030204" pitchFamily="34" charset="0"/>
              <a:buChar char="—"/>
              <a:defRPr b="0" i="0">
                <a:latin typeface="Source Sans Pro" panose="020B0503030403020204" pitchFamily="34" charset="0"/>
              </a:defRPr>
            </a:lvl4pPr>
            <a:lvl5pPr marL="2057400" indent="-228600">
              <a:buFont typeface="Calibri" panose="020F0502020204030204" pitchFamily="34" charset="0"/>
              <a:buChar char="–"/>
              <a:defRPr b="0" i="0">
                <a:latin typeface="Source Sans Pro" panose="020B0503030403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20408C5E-9679-4746-A088-14DDB23F6ACF}"/>
              </a:ext>
            </a:extLst>
          </p:cNvPr>
          <p:cNvSpPr>
            <a:spLocks noGrp="1"/>
          </p:cNvSpPr>
          <p:nvPr>
            <p:ph type="sldNum" sz="quarter" idx="16"/>
          </p:nvPr>
        </p:nvSpPr>
        <p:spPr>
          <a:xfrm>
            <a:off x="10494159" y="6381736"/>
            <a:ext cx="1222248" cy="247664"/>
          </a:xfrm>
        </p:spPr>
        <p:txBody>
          <a:bodyPr/>
          <a:lstStyle/>
          <a:p>
            <a:fld id="{4A217ABC-3BCB-4F47-AC3C-9D5177951563}" type="slidenum">
              <a:rPr lang="en-US" smtClean="0"/>
              <a:pPr/>
              <a:t>‹#›</a:t>
            </a:fld>
            <a:endParaRPr lang="en-US"/>
          </a:p>
        </p:txBody>
      </p:sp>
    </p:spTree>
    <p:extLst>
      <p:ext uri="{BB962C8B-B14F-4D97-AF65-F5344CB8AC3E}">
        <p14:creationId xmlns:p14="http://schemas.microsoft.com/office/powerpoint/2010/main" val="3862701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1 - End Content Slid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38B095-195D-00A5-78FE-BD501C45BCEF}"/>
              </a:ext>
            </a:extLst>
          </p:cNvPr>
          <p:cNvSpPr>
            <a:spLocks noGrp="1"/>
          </p:cNvSpPr>
          <p:nvPr>
            <p:ph type="sldNum" sz="quarter" idx="10"/>
          </p:nvPr>
        </p:nvSpPr>
        <p:spPr/>
        <p:txBody>
          <a:bodyPr/>
          <a:lstStyle/>
          <a:p>
            <a:fld id="{4A217ABC-3BCB-4F47-AC3C-9D5177951563}" type="slidenum">
              <a:rPr lang="en-US" smtClean="0"/>
              <a:pPr/>
              <a:t>‹#›</a:t>
            </a:fld>
            <a:endParaRPr lang="en-US"/>
          </a:p>
        </p:txBody>
      </p:sp>
      <p:sp>
        <p:nvSpPr>
          <p:cNvPr id="6" name="Title 1">
            <a:extLst>
              <a:ext uri="{FF2B5EF4-FFF2-40B4-BE49-F238E27FC236}">
                <a16:creationId xmlns:a16="http://schemas.microsoft.com/office/drawing/2014/main" id="{826BC748-48A9-4C97-A517-65A9DD59A2CC}"/>
              </a:ext>
            </a:extLst>
          </p:cNvPr>
          <p:cNvSpPr>
            <a:spLocks noGrp="1"/>
          </p:cNvSpPr>
          <p:nvPr>
            <p:ph type="title" hasCustomPrompt="1"/>
          </p:nvPr>
        </p:nvSpPr>
        <p:spPr>
          <a:xfrm>
            <a:off x="685800" y="685800"/>
            <a:ext cx="10744200" cy="5029200"/>
          </a:xfrm>
          <a:prstGeom prst="rect">
            <a:avLst/>
          </a:prstGeom>
        </p:spPr>
        <p:txBody>
          <a:bodyPr lIns="0" tIns="0" rIns="0" bIns="0" anchor="ctr" anchorCtr="1"/>
          <a:lstStyle>
            <a:lvl1pPr>
              <a:spcAft>
                <a:spcPts val="0"/>
              </a:spcAft>
              <a:defRPr sz="3600" b="1" i="0">
                <a:latin typeface="Source Sans Pro" panose="020B0503030403020204" pitchFamily="34" charset="0"/>
              </a:defRPr>
            </a:lvl1pPr>
          </a:lstStyle>
          <a:p>
            <a:r>
              <a:rPr lang="en-US"/>
              <a:t>Do Not Resize This Text Box</a:t>
            </a:r>
            <a:br>
              <a:rPr lang="en-US"/>
            </a:br>
            <a:r>
              <a:rPr lang="en-US"/>
              <a:t>To be used sparingly for slides such as: </a:t>
            </a:r>
            <a:br>
              <a:rPr lang="en-US"/>
            </a:br>
            <a:r>
              <a:rPr lang="en-US"/>
              <a:t>“Questions?” or “For more info:” content</a:t>
            </a:r>
          </a:p>
        </p:txBody>
      </p:sp>
    </p:spTree>
    <p:extLst>
      <p:ext uri="{BB962C8B-B14F-4D97-AF65-F5344CB8AC3E}">
        <p14:creationId xmlns:p14="http://schemas.microsoft.com/office/powerpoint/2010/main" val="1571308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1 - Content - Transition - Blank">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B1541F-C36E-4B35-90B3-649747105C07}"/>
              </a:ext>
            </a:extLst>
          </p:cNvPr>
          <p:cNvSpPr>
            <a:spLocks noGrp="1"/>
          </p:cNvSpPr>
          <p:nvPr>
            <p:ph type="title" hasCustomPrompt="1"/>
          </p:nvPr>
        </p:nvSpPr>
        <p:spPr>
          <a:xfrm>
            <a:off x="685800" y="685800"/>
            <a:ext cx="10744200" cy="5029200"/>
          </a:xfrm>
          <a:prstGeom prst="rect">
            <a:avLst/>
          </a:prstGeom>
        </p:spPr>
        <p:txBody>
          <a:bodyPr lIns="0" tIns="0" rIns="0" bIns="0" anchor="ctr" anchorCtr="1"/>
          <a:lstStyle>
            <a:lvl1pPr>
              <a:spcAft>
                <a:spcPts val="0"/>
              </a:spcAft>
              <a:defRPr sz="3600" b="1" i="0">
                <a:latin typeface="Source Sans Pro" panose="020B0503030403020204" pitchFamily="34" charset="0"/>
              </a:defRPr>
            </a:lvl1pPr>
          </a:lstStyle>
          <a:p>
            <a:r>
              <a:rPr lang="en-US"/>
              <a:t>Do Not Resize This Text Box</a:t>
            </a:r>
            <a:br>
              <a:rPr lang="en-US"/>
            </a:br>
            <a:r>
              <a:rPr lang="en-US"/>
              <a:t>To be used sparingly for slides such as: </a:t>
            </a:r>
            <a:br>
              <a:rPr lang="en-US"/>
            </a:br>
            <a:r>
              <a:rPr lang="en-US"/>
              <a:t>“Questions?” or “For more info:” content</a:t>
            </a:r>
          </a:p>
        </p:txBody>
      </p:sp>
      <p:sp>
        <p:nvSpPr>
          <p:cNvPr id="2" name="Slide Number Placeholder 5">
            <a:extLst>
              <a:ext uri="{FF2B5EF4-FFF2-40B4-BE49-F238E27FC236}">
                <a16:creationId xmlns:a16="http://schemas.microsoft.com/office/drawing/2014/main" id="{FA12776C-667D-5703-FAA0-F70DF740A118}"/>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spTree>
    <p:extLst>
      <p:ext uri="{BB962C8B-B14F-4D97-AF65-F5344CB8AC3E}">
        <p14:creationId xmlns:p14="http://schemas.microsoft.com/office/powerpoint/2010/main" val="27972220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1.sv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2.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3.xml"/><Relationship Id="rId1" Type="http://schemas.openxmlformats.org/officeDocument/2006/relationships/slideLayout" Target="../slideLayouts/slideLayout15.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phic 5" descr="OPM brand elements: parallel horizontal stripes, one blue, one red, with overlay of thin wavy lines, together symbolize talent streams moving through open pathways of opportunity.">
            <a:extLst>
              <a:ext uri="{FF2B5EF4-FFF2-40B4-BE49-F238E27FC236}">
                <a16:creationId xmlns:a16="http://schemas.microsoft.com/office/drawing/2014/main" id="{32AA7E48-1558-CBB9-4F9D-F3B3FA9BF545}"/>
              </a:ext>
              <a:ext uri="{C183D7F6-B498-43B3-948B-1728B52AA6E4}">
                <adec:decorative xmlns:adec="http://schemas.microsoft.com/office/drawing/2017/decorative" val="0"/>
              </a:ext>
            </a:extLst>
          </p:cNvPr>
          <p:cNvPicPr>
            <a:picLocks noChangeAspect="1"/>
          </p:cNvPicPr>
          <p:nvPr userDrawn="1"/>
        </p:nvPicPr>
        <p:blipFill>
          <a:blip>
            <a:alphaModFix amt="65000"/>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9" y="0"/>
            <a:ext cx="12198477" cy="318914"/>
          </a:xfrm>
          <a:prstGeom prst="rect">
            <a:avLst/>
          </a:prstGeom>
        </p:spPr>
      </p:pic>
      <p:sp>
        <p:nvSpPr>
          <p:cNvPr id="2" name="Slide Number Placeholder 5">
            <a:extLst>
              <a:ext uri="{FF2B5EF4-FFF2-40B4-BE49-F238E27FC236}">
                <a16:creationId xmlns:a16="http://schemas.microsoft.com/office/drawing/2014/main" id="{95923DF9-FABA-E179-BA30-8ECBB7CFCA73}"/>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pic>
        <p:nvPicPr>
          <p:cNvPr id="4" name="Picture 3" descr="Text&#10;&#10;Description automatically generated">
            <a:extLst>
              <a:ext uri="{FF2B5EF4-FFF2-40B4-BE49-F238E27FC236}">
                <a16:creationId xmlns:a16="http://schemas.microsoft.com/office/drawing/2014/main" id="{40FAC1F4-7115-3163-C8FC-7C4DF6F511F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479" y="6213771"/>
            <a:ext cx="3359279" cy="639611"/>
          </a:xfrm>
          <a:prstGeom prst="rect">
            <a:avLst/>
          </a:prstGeom>
        </p:spPr>
      </p:pic>
    </p:spTree>
    <p:extLst>
      <p:ext uri="{BB962C8B-B14F-4D97-AF65-F5344CB8AC3E}">
        <p14:creationId xmlns:p14="http://schemas.microsoft.com/office/powerpoint/2010/main" val="2955948618"/>
      </p:ext>
    </p:extLst>
  </p:cSld>
  <p:clrMap bg1="lt1" tx1="dk1" bg2="lt2" tx2="dk2" accent1="accent1" accent2="accent2" accent3="accent3" accent4="accent4" accent5="accent5" accent6="accent6" hlink="hlink" folHlink="folHlink"/>
  <p:sldLayoutIdLst>
    <p:sldLayoutId id="2147483654" r:id="rId1"/>
    <p:sldLayoutId id="2147483649" r:id="rId2"/>
    <p:sldLayoutId id="2147483686" r:id="rId3"/>
    <p:sldLayoutId id="2147483693"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Graphic 4" descr="OPM brand elements: parallel horizontal stripes, one blue, one red, with overlay of thin wavy lines, together symbolize talent streams moving through open pathways of opportunity.">
            <a:extLst>
              <a:ext uri="{FF2B5EF4-FFF2-40B4-BE49-F238E27FC236}">
                <a16:creationId xmlns:a16="http://schemas.microsoft.com/office/drawing/2014/main" id="{A5ECB75A-6F55-A4A2-21ED-AC232E5CCB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9" y="0"/>
            <a:ext cx="12198477" cy="318914"/>
          </a:xfrm>
          <a:prstGeom prst="rect">
            <a:avLst/>
          </a:prstGeom>
        </p:spPr>
      </p:pic>
      <p:sp>
        <p:nvSpPr>
          <p:cNvPr id="7" name="Slide Number Placeholder 5">
            <a:extLst>
              <a:ext uri="{FF2B5EF4-FFF2-40B4-BE49-F238E27FC236}">
                <a16:creationId xmlns:a16="http://schemas.microsoft.com/office/drawing/2014/main" id="{1C6EB34F-25B4-378F-A228-9BCD91C8CDC1}"/>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pic>
        <p:nvPicPr>
          <p:cNvPr id="2" name="Picture 1" descr="Text&#10;&#10;Description automatically generated">
            <a:extLst>
              <a:ext uri="{FF2B5EF4-FFF2-40B4-BE49-F238E27FC236}">
                <a16:creationId xmlns:a16="http://schemas.microsoft.com/office/drawing/2014/main" id="{DC9DA8CF-4817-9C8D-780F-A1F340F1C83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479" y="6213771"/>
            <a:ext cx="3359279" cy="639611"/>
          </a:xfrm>
          <a:prstGeom prst="rect">
            <a:avLst/>
          </a:prstGeom>
        </p:spPr>
      </p:pic>
    </p:spTree>
    <p:extLst>
      <p:ext uri="{BB962C8B-B14F-4D97-AF65-F5344CB8AC3E}">
        <p14:creationId xmlns:p14="http://schemas.microsoft.com/office/powerpoint/2010/main" val="3165871209"/>
      </p:ext>
    </p:extLst>
  </p:cSld>
  <p:clrMap bg1="lt1" tx1="dk1" bg2="lt2" tx2="dk2" accent1="accent1" accent2="accent2" accent3="accent3" accent4="accent4" accent5="accent5" accent6="accent6" hlink="hlink" folHlink="folHlink"/>
  <p:sldLayoutIdLst>
    <p:sldLayoutId id="2147483657" r:id="rId1"/>
    <p:sldLayoutId id="2147483670" r:id="rId2"/>
    <p:sldLayoutId id="2147483671" r:id="rId3"/>
    <p:sldLayoutId id="2147483694" r:id="rId4"/>
    <p:sldLayoutId id="2147483659" r:id="rId5"/>
    <p:sldLayoutId id="2147483660" r:id="rId6"/>
    <p:sldLayoutId id="2147483672" r:id="rId7"/>
    <p:sldLayoutId id="2147483673" r:id="rId8"/>
    <p:sldLayoutId id="2147483684" r:id="rId9"/>
    <p:sldLayoutId id="2147483685" r:id="rId10"/>
  </p:sldLayoutIdLst>
  <p:hf hdr="0" ftr="0" dt="0"/>
  <p:txStyles>
    <p:titleStyle>
      <a:lvl1pPr algn="ctr" defTabSz="914400" rtl="0" eaLnBrk="1" latinLnBrk="0" hangingPunct="1">
        <a:lnSpc>
          <a:spcPct val="90000"/>
        </a:lnSpc>
        <a:spcBef>
          <a:spcPct val="0"/>
        </a:spcBef>
        <a:buNone/>
        <a:defRPr sz="4400" b="1" kern="1200" spc="-30" baseline="0">
          <a:solidFill>
            <a:srgbClr val="073759"/>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Graphic 2">
            <a:extLst>
              <a:ext uri="{FF2B5EF4-FFF2-40B4-BE49-F238E27FC236}">
                <a16:creationId xmlns:a16="http://schemas.microsoft.com/office/drawing/2014/main" id="{6C25175C-E125-F01C-BB4A-33B934239A5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79" y="0"/>
            <a:ext cx="12198477" cy="318914"/>
          </a:xfrm>
          <a:prstGeom prst="rect">
            <a:avLst/>
          </a:prstGeom>
        </p:spPr>
      </p:pic>
      <p:sp>
        <p:nvSpPr>
          <p:cNvPr id="8" name="Slide Number Placeholder 4">
            <a:extLst>
              <a:ext uri="{FF2B5EF4-FFF2-40B4-BE49-F238E27FC236}">
                <a16:creationId xmlns:a16="http://schemas.microsoft.com/office/drawing/2014/main" id="{8B95A9EB-206D-BA4A-CDA9-64C71EC0FF46}"/>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pic>
        <p:nvPicPr>
          <p:cNvPr id="2" name="Picture 1" descr="Text&#10;&#10;Description automatically generated">
            <a:extLst>
              <a:ext uri="{FF2B5EF4-FFF2-40B4-BE49-F238E27FC236}">
                <a16:creationId xmlns:a16="http://schemas.microsoft.com/office/drawing/2014/main" id="{09D37BA2-46D9-79D2-5692-9B33EBF3E4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79" y="6213771"/>
            <a:ext cx="3359279" cy="639611"/>
          </a:xfrm>
          <a:prstGeom prst="rect">
            <a:avLst/>
          </a:prstGeom>
        </p:spPr>
      </p:pic>
    </p:spTree>
    <p:extLst>
      <p:ext uri="{BB962C8B-B14F-4D97-AF65-F5344CB8AC3E}">
        <p14:creationId xmlns:p14="http://schemas.microsoft.com/office/powerpoint/2010/main" val="2002065006"/>
      </p:ext>
    </p:extLst>
  </p:cSld>
  <p:clrMap bg1="lt1" tx1="dk1" bg2="lt2" tx2="dk2" accent1="accent1" accent2="accent2" accent3="accent3" accent4="accent4" accent5="accent5" accent6="accent6" hlink="hlink" folHlink="folHlink"/>
  <p:sldLayoutIdLst>
    <p:sldLayoutId id="2147483669" r:id="rId1"/>
  </p:sldLayoutIdLst>
  <p:hf hdr="0" ftr="0" dt="0"/>
  <p:txStyles>
    <p:titleStyle>
      <a:lvl1pPr algn="ctr" defTabSz="914400" rtl="0" eaLnBrk="1" latinLnBrk="0" hangingPunct="1">
        <a:lnSpc>
          <a:spcPct val="90000"/>
        </a:lnSpc>
        <a:spcBef>
          <a:spcPct val="0"/>
        </a:spcBef>
        <a:buNone/>
        <a:defRPr sz="4400" b="1" kern="1200" spc="-30" baseline="0">
          <a:solidFill>
            <a:srgbClr val="073759"/>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B367AF41-022B-67D3-3DD1-92C267682413}"/>
              </a:ext>
            </a:extLst>
          </p:cNvPr>
          <p:cNvSpPr>
            <a:spLocks noGrp="1"/>
          </p:cNvSpPr>
          <p:nvPr>
            <p:ph type="sldNum" sz="quarter" idx="4"/>
          </p:nvPr>
        </p:nvSpPr>
        <p:spPr>
          <a:xfrm>
            <a:off x="10494159" y="6381736"/>
            <a:ext cx="1222248" cy="247664"/>
          </a:xfrm>
          <a:prstGeom prst="rect">
            <a:avLst/>
          </a:prstGeom>
        </p:spPr>
        <p:txBody>
          <a:bodyPr vert="horz" lIns="0" tIns="0" rIns="0" bIns="0" rtlCol="0" anchor="b" anchorCtr="0"/>
          <a:lstStyle>
            <a:lvl1pPr algn="r">
              <a:defRPr sz="1200" b="1" i="0">
                <a:solidFill>
                  <a:srgbClr val="215D8C"/>
                </a:solidFill>
                <a:latin typeface="Source Sans Pro" panose="020B0503030403020204" pitchFamily="34" charset="0"/>
              </a:defRPr>
            </a:lvl1pPr>
          </a:lstStyle>
          <a:p>
            <a:fld id="{4A217ABC-3BCB-4F47-AC3C-9D5177951563}" type="slidenum">
              <a:rPr lang="en-US" smtClean="0"/>
              <a:pPr/>
              <a:t>‹#›</a:t>
            </a:fld>
            <a:endParaRPr lang="en-US"/>
          </a:p>
        </p:txBody>
      </p:sp>
      <p:pic>
        <p:nvPicPr>
          <p:cNvPr id="2" name="Picture 1" descr="Text&#10;&#10;Description automatically generated">
            <a:extLst>
              <a:ext uri="{FF2B5EF4-FFF2-40B4-BE49-F238E27FC236}">
                <a16:creationId xmlns:a16="http://schemas.microsoft.com/office/drawing/2014/main" id="{BCE0A95C-0F6F-013F-2C64-460973C57F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9" y="6213771"/>
            <a:ext cx="3359279" cy="639611"/>
          </a:xfrm>
          <a:prstGeom prst="rect">
            <a:avLst/>
          </a:prstGeom>
        </p:spPr>
      </p:pic>
    </p:spTree>
    <p:extLst>
      <p:ext uri="{BB962C8B-B14F-4D97-AF65-F5344CB8AC3E}">
        <p14:creationId xmlns:p14="http://schemas.microsoft.com/office/powerpoint/2010/main" val="1507275128"/>
      </p:ext>
    </p:extLst>
  </p:cSld>
  <p:clrMap bg1="lt1" tx1="dk1" bg2="lt2" tx2="dk2" accent1="accent1" accent2="accent2" accent3="accent3" accent4="accent4" accent5="accent5" accent6="accent6" hlink="hlink" folHlink="folHlink"/>
  <p:sldLayoutIdLst>
    <p:sldLayoutId id="2147483683" r:id="rId1"/>
  </p:sldLayoutIdLst>
  <p:hf hdr="0" ftr="0" dt="0"/>
  <p:txStyles>
    <p:titleStyle>
      <a:lvl1pPr algn="ctr" defTabSz="914400" rtl="0" eaLnBrk="1" latinLnBrk="0" hangingPunct="1">
        <a:lnSpc>
          <a:spcPct val="90000"/>
        </a:lnSpc>
        <a:spcBef>
          <a:spcPct val="0"/>
        </a:spcBef>
        <a:buNone/>
        <a:defRPr sz="4400" b="1" kern="1200" spc="-30" baseline="0">
          <a:solidFill>
            <a:srgbClr val="073759"/>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microsoft.com/office/2007/relationships/media" Target="../media/media5.mp4"/><Relationship Id="rId7" Type="http://schemas.openxmlformats.org/officeDocument/2006/relationships/image" Target="../media/image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png"/><Relationship Id="rId5" Type="http://schemas.openxmlformats.org/officeDocument/2006/relationships/slideLayout" Target="../slideLayouts/slideLayout10.xml"/><Relationship Id="rId4" Type="http://schemas.openxmlformats.org/officeDocument/2006/relationships/video" Target="../media/media5.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96D8-CF06-4373-9344-41E906753C1E}"/>
              </a:ext>
            </a:extLst>
          </p:cNvPr>
          <p:cNvSpPr>
            <a:spLocks noGrp="1"/>
          </p:cNvSpPr>
          <p:nvPr>
            <p:ph type="title"/>
          </p:nvPr>
        </p:nvSpPr>
        <p:spPr>
          <a:xfrm>
            <a:off x="685800" y="1447801"/>
            <a:ext cx="10439400" cy="2209758"/>
          </a:xfrm>
          <a:prstGeom prst="rect">
            <a:avLst/>
          </a:prstGeom>
        </p:spPr>
        <p:txBody>
          <a:bodyPr/>
          <a:lstStyle/>
          <a:p>
            <a:r>
              <a:rPr lang="en-US" sz="6000">
                <a:latin typeface="Source Sans Pro"/>
                <a:ea typeface="Source Sans Pro"/>
                <a:cs typeface="Calibri"/>
              </a:rPr>
              <a:t>USA Performance </a:t>
            </a:r>
            <a:br>
              <a:rPr lang="en-US" sz="6000"/>
            </a:br>
            <a:r>
              <a:rPr lang="en-US" sz="6000">
                <a:latin typeface="Source Sans Pro"/>
                <a:ea typeface="Source Sans Pro"/>
                <a:cs typeface="Calibri"/>
              </a:rPr>
              <a:t>Office Hours - August 2026</a:t>
            </a:r>
            <a:br>
              <a:rPr lang="en-US" sz="6000">
                <a:latin typeface="Source Sans Pro"/>
                <a:ea typeface="Source Sans Pro"/>
                <a:cs typeface="Calibri"/>
              </a:rPr>
            </a:br>
            <a:r>
              <a:rPr lang="en-US" sz="6000">
                <a:latin typeface="Source Sans Pro"/>
                <a:ea typeface="Source Sans Pro"/>
                <a:cs typeface="Calibri"/>
              </a:rPr>
              <a:t>Supplemental Slides</a:t>
            </a:r>
            <a:endParaRPr lang="en-US" sz="6000">
              <a:ea typeface="Source Sans Pro"/>
            </a:endParaRPr>
          </a:p>
        </p:txBody>
      </p:sp>
      <p:sp>
        <p:nvSpPr>
          <p:cNvPr id="4" name="Slide Number Placeholder 3">
            <a:extLst>
              <a:ext uri="{FF2B5EF4-FFF2-40B4-BE49-F238E27FC236}">
                <a16:creationId xmlns:a16="http://schemas.microsoft.com/office/drawing/2014/main" id="{EC3DC4E5-2EF2-E8A2-1BB4-503749B1DC60}"/>
              </a:ext>
            </a:extLst>
          </p:cNvPr>
          <p:cNvSpPr>
            <a:spLocks noGrp="1"/>
          </p:cNvSpPr>
          <p:nvPr>
            <p:ph type="sldNum" sz="quarter" idx="4"/>
          </p:nvPr>
        </p:nvSpPr>
        <p:spPr/>
        <p:txBody>
          <a:bodyPr/>
          <a:lstStyle/>
          <a:p>
            <a:fld id="{4A217ABC-3BCB-4F47-AC3C-9D5177951563}" type="slidenum">
              <a:rPr lang="en-US" smtClean="0"/>
              <a:pPr/>
              <a:t>1</a:t>
            </a:fld>
            <a:endParaRPr lang="en-US"/>
          </a:p>
        </p:txBody>
      </p:sp>
      <p:sp>
        <p:nvSpPr>
          <p:cNvPr id="5" name="TextBox 4">
            <a:extLst>
              <a:ext uri="{FF2B5EF4-FFF2-40B4-BE49-F238E27FC236}">
                <a16:creationId xmlns:a16="http://schemas.microsoft.com/office/drawing/2014/main" id="{544CC914-5121-0D8E-2C19-9FC90F1E4A40}"/>
              </a:ext>
            </a:extLst>
          </p:cNvPr>
          <p:cNvSpPr txBox="1"/>
          <p:nvPr/>
        </p:nvSpPr>
        <p:spPr>
          <a:xfrm>
            <a:off x="-1295400" y="2895600"/>
            <a:ext cx="184731" cy="369332"/>
          </a:xfrm>
          <a:prstGeom prst="rect">
            <a:avLst/>
          </a:prstGeom>
          <a:noFill/>
        </p:spPr>
        <p:txBody>
          <a:bodyPr wrap="none" rtlCol="0">
            <a:spAutoFit/>
          </a:bodyPr>
          <a:lstStyle/>
          <a:p>
            <a:endParaRPr lang="en-US"/>
          </a:p>
        </p:txBody>
      </p:sp>
      <p:sp>
        <p:nvSpPr>
          <p:cNvPr id="6" name="TextBox 5">
            <a:extLst>
              <a:ext uri="{FF2B5EF4-FFF2-40B4-BE49-F238E27FC236}">
                <a16:creationId xmlns:a16="http://schemas.microsoft.com/office/drawing/2014/main" id="{B02486F4-EDE6-4E2F-70E7-EF23936470BF}"/>
              </a:ext>
            </a:extLst>
          </p:cNvPr>
          <p:cNvSpPr txBox="1"/>
          <p:nvPr/>
        </p:nvSpPr>
        <p:spPr>
          <a:xfrm>
            <a:off x="3637683" y="6274735"/>
            <a:ext cx="7467600" cy="461665"/>
          </a:xfrm>
          <a:prstGeom prst="rect">
            <a:avLst/>
          </a:prstGeom>
          <a:noFill/>
        </p:spPr>
        <p:txBody>
          <a:bodyPr wrap="square" rtlCol="0">
            <a:spAutoFit/>
          </a:bodyPr>
          <a:lstStyle/>
          <a:p>
            <a:pPr algn="ctr"/>
            <a:r>
              <a:rPr lang="en-US" sz="800">
                <a:solidFill>
                  <a:schemeClr val="bg1">
                    <a:lumMod val="50000"/>
                  </a:schemeClr>
                </a:solidFill>
              </a:rPr>
              <a:t>OFFICIAL USE NOTICE: This material is intended exclusively for use by USA Performance Customers and is not to be distributed without approval from the USA Performance Program Office. This communication may contain information that is proprietary, privileged, confidential or otherwise legally exempt from disclosure. If you have received this presentation in error, please notify the USA Performance Program Office immediately and delete all copies of the material.</a:t>
            </a:r>
          </a:p>
        </p:txBody>
      </p:sp>
    </p:spTree>
    <p:extLst>
      <p:ext uri="{BB962C8B-B14F-4D97-AF65-F5344CB8AC3E}">
        <p14:creationId xmlns:p14="http://schemas.microsoft.com/office/powerpoint/2010/main" val="1558567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2DE5-603B-39CB-AFBC-2A7A12CA115B}"/>
              </a:ext>
            </a:extLst>
          </p:cNvPr>
          <p:cNvSpPr>
            <a:spLocks noGrp="1"/>
          </p:cNvSpPr>
          <p:nvPr>
            <p:ph type="title"/>
          </p:nvPr>
        </p:nvSpPr>
        <p:spPr/>
        <p:txBody>
          <a:bodyPr lIns="91440" tIns="45720" rIns="91440" bIns="45720" anchor="t"/>
          <a:lstStyle/>
          <a:p>
            <a:r>
              <a:rPr lang="en-US">
                <a:latin typeface="Source Sans Pro"/>
                <a:ea typeface="Source Sans Pro"/>
              </a:rPr>
              <a:t>Template Update: Summary Rating Level Change</a:t>
            </a:r>
            <a:br>
              <a:rPr lang="en-US">
                <a:latin typeface="Source Sans Pro"/>
                <a:ea typeface="Source Sans Pro"/>
              </a:rPr>
            </a:br>
            <a:r>
              <a:rPr lang="en-US" sz="2000">
                <a:latin typeface="Source Sans Pro"/>
                <a:ea typeface="Source Sans Pro"/>
              </a:rPr>
              <a:t>Removing Level 2</a:t>
            </a:r>
            <a:br>
              <a:rPr lang="en-US">
                <a:latin typeface="Source Sans Pro"/>
                <a:ea typeface="Source Sans Pro"/>
              </a:rPr>
            </a:br>
            <a:r>
              <a:rPr lang="en-US">
                <a:latin typeface="Source Sans Pro"/>
                <a:ea typeface="Source Sans Pro"/>
              </a:rPr>
              <a:t> </a:t>
            </a:r>
            <a:endParaRPr lang="en-US"/>
          </a:p>
        </p:txBody>
      </p:sp>
      <p:sp>
        <p:nvSpPr>
          <p:cNvPr id="4" name="Content Placeholder 3">
            <a:extLst>
              <a:ext uri="{FF2B5EF4-FFF2-40B4-BE49-F238E27FC236}">
                <a16:creationId xmlns:a16="http://schemas.microsoft.com/office/drawing/2014/main" id="{F3B900BE-8540-D382-E087-E75F252E95FB}"/>
              </a:ext>
            </a:extLst>
          </p:cNvPr>
          <p:cNvSpPr>
            <a:spLocks noGrp="1"/>
          </p:cNvSpPr>
          <p:nvPr>
            <p:ph idx="12"/>
          </p:nvPr>
        </p:nvSpPr>
        <p:spPr>
          <a:xfrm>
            <a:off x="764458" y="1837059"/>
            <a:ext cx="4603955" cy="3995928"/>
          </a:xfrm>
        </p:spPr>
        <p:txBody>
          <a:bodyPr lIns="91440" tIns="45720" rIns="91440" bIns="45720" anchor="t"/>
          <a:lstStyle/>
          <a:p>
            <a:r>
              <a:rPr lang="en-US">
                <a:latin typeface="Source Sans Pro"/>
                <a:ea typeface="Source Sans Pro"/>
              </a:rPr>
              <a:t>Update Summary Rating Level Pattern in each USAP Template </a:t>
            </a:r>
          </a:p>
          <a:p>
            <a:pPr marL="457200" lvl="1" indent="0">
              <a:buNone/>
            </a:pPr>
            <a:r>
              <a:rPr lang="en-US" sz="2000">
                <a:latin typeface="Source Sans Pro"/>
                <a:ea typeface="Source Sans Pro"/>
              </a:rPr>
              <a:t>Note: This requires an agency policy change. </a:t>
            </a:r>
            <a:endParaRPr lang="en-US" sz="2000">
              <a:ea typeface="Source Sans Pro"/>
            </a:endParaRPr>
          </a:p>
          <a:p>
            <a:pPr lvl="1"/>
            <a:r>
              <a:rPr lang="en-US" sz="2000">
                <a:latin typeface="Source Sans Pro"/>
                <a:ea typeface="Source Sans Pro"/>
              </a:rPr>
              <a:t>Title 5 Pattern Options? </a:t>
            </a:r>
            <a:endParaRPr lang="en-US" sz="2000">
              <a:ea typeface="Source Sans Pro"/>
            </a:endParaRPr>
          </a:p>
          <a:p>
            <a:pPr lvl="2"/>
            <a:r>
              <a:rPr lang="en-US" sz="1600">
                <a:latin typeface="Source Sans Pro"/>
                <a:ea typeface="Source Sans Pro"/>
              </a:rPr>
              <a:t>Options: A (1/3), B (1/3/5),C (1/3/4/5)</a:t>
            </a:r>
            <a:endParaRPr lang="en-US" sz="1600">
              <a:ea typeface="Source Sans Pro"/>
            </a:endParaRPr>
          </a:p>
        </p:txBody>
      </p:sp>
      <p:sp>
        <p:nvSpPr>
          <p:cNvPr id="5" name="Slide Number Placeholder 4">
            <a:extLst>
              <a:ext uri="{FF2B5EF4-FFF2-40B4-BE49-F238E27FC236}">
                <a16:creationId xmlns:a16="http://schemas.microsoft.com/office/drawing/2014/main" id="{AC041742-8654-38B7-C8A6-5A08C52695B4}"/>
              </a:ext>
            </a:extLst>
          </p:cNvPr>
          <p:cNvSpPr>
            <a:spLocks noGrp="1"/>
          </p:cNvSpPr>
          <p:nvPr>
            <p:ph type="sldNum" sz="quarter" idx="14"/>
          </p:nvPr>
        </p:nvSpPr>
        <p:spPr/>
        <p:txBody>
          <a:bodyPr/>
          <a:lstStyle/>
          <a:p>
            <a:fld id="{4A217ABC-3BCB-4F47-AC3C-9D5177951563}" type="slidenum">
              <a:rPr lang="en-US" smtClean="0"/>
              <a:pPr/>
              <a:t>2</a:t>
            </a:fld>
            <a:endParaRPr lang="en-US"/>
          </a:p>
        </p:txBody>
      </p:sp>
      <p:pic>
        <p:nvPicPr>
          <p:cNvPr id="9" name="Content Placeholder 8" descr="Table&#10;&#10;AI-generated content may be incorrect.">
            <a:extLst>
              <a:ext uri="{FF2B5EF4-FFF2-40B4-BE49-F238E27FC236}">
                <a16:creationId xmlns:a16="http://schemas.microsoft.com/office/drawing/2014/main" id="{58E7893F-A855-7DBC-71A7-8F67C84F45D4}"/>
              </a:ext>
            </a:extLst>
          </p:cNvPr>
          <p:cNvPicPr>
            <a:picLocks noGrp="1" noChangeAspect="1"/>
          </p:cNvPicPr>
          <p:nvPr>
            <p:ph idx="11"/>
          </p:nvPr>
        </p:nvPicPr>
        <p:blipFill>
          <a:blip r:embed="rId2"/>
          <a:stretch>
            <a:fillRect/>
          </a:stretch>
        </p:blipFill>
        <p:spPr>
          <a:xfrm>
            <a:off x="5651092" y="1707935"/>
            <a:ext cx="6418004" cy="3676531"/>
          </a:xfrm>
          <a:prstGeom prst="rect">
            <a:avLst/>
          </a:prstGeom>
        </p:spPr>
      </p:pic>
      <p:sp>
        <p:nvSpPr>
          <p:cNvPr id="6" name="Oval 5">
            <a:extLst>
              <a:ext uri="{FF2B5EF4-FFF2-40B4-BE49-F238E27FC236}">
                <a16:creationId xmlns:a16="http://schemas.microsoft.com/office/drawing/2014/main" id="{030D41C6-5912-079D-9D03-C4C0190F15D7}"/>
              </a:ext>
            </a:extLst>
          </p:cNvPr>
          <p:cNvSpPr/>
          <p:nvPr/>
        </p:nvSpPr>
        <p:spPr>
          <a:xfrm>
            <a:off x="-430042" y="1987720"/>
            <a:ext cx="854431" cy="854431"/>
          </a:xfrm>
          <a:prstGeom prst="ellipse">
            <a:avLst/>
          </a:prstGeom>
          <a:solidFill>
            <a:schemeClr val="bg1"/>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Oval 7">
            <a:extLst>
              <a:ext uri="{FF2B5EF4-FFF2-40B4-BE49-F238E27FC236}">
                <a16:creationId xmlns:a16="http://schemas.microsoft.com/office/drawing/2014/main" id="{5A79E97B-7040-4DF6-12C0-7948ABDCFD06}"/>
              </a:ext>
            </a:extLst>
          </p:cNvPr>
          <p:cNvSpPr/>
          <p:nvPr/>
        </p:nvSpPr>
        <p:spPr>
          <a:xfrm>
            <a:off x="-427216" y="2990354"/>
            <a:ext cx="854431" cy="854431"/>
          </a:xfrm>
          <a:prstGeom prst="ellipse">
            <a:avLst/>
          </a:prstGeom>
          <a:solidFill>
            <a:srgbClr val="073759"/>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Oval 10">
            <a:extLst>
              <a:ext uri="{FF2B5EF4-FFF2-40B4-BE49-F238E27FC236}">
                <a16:creationId xmlns:a16="http://schemas.microsoft.com/office/drawing/2014/main" id="{7993F76D-00E5-811A-D57C-FC13661A7403}"/>
              </a:ext>
            </a:extLst>
          </p:cNvPr>
          <p:cNvSpPr/>
          <p:nvPr/>
        </p:nvSpPr>
        <p:spPr>
          <a:xfrm>
            <a:off x="-427216" y="4015849"/>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Oval 12">
            <a:extLst>
              <a:ext uri="{FF2B5EF4-FFF2-40B4-BE49-F238E27FC236}">
                <a16:creationId xmlns:a16="http://schemas.microsoft.com/office/drawing/2014/main" id="{252FEA85-8FFA-79AA-D64C-C3C1DDF75B7C}"/>
              </a:ext>
            </a:extLst>
          </p:cNvPr>
          <p:cNvSpPr/>
          <p:nvPr/>
        </p:nvSpPr>
        <p:spPr>
          <a:xfrm>
            <a:off x="-427220" y="937302"/>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Oval 14">
            <a:extLst>
              <a:ext uri="{FF2B5EF4-FFF2-40B4-BE49-F238E27FC236}">
                <a16:creationId xmlns:a16="http://schemas.microsoft.com/office/drawing/2014/main" id="{CDE74BA0-9D8E-8F9E-C139-39C00D757F57}"/>
              </a:ext>
            </a:extLst>
          </p:cNvPr>
          <p:cNvSpPr/>
          <p:nvPr/>
        </p:nvSpPr>
        <p:spPr>
          <a:xfrm>
            <a:off x="-427216" y="5031645"/>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349339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C3E73-2040-5CBA-24DE-209D2ABB757E}"/>
              </a:ext>
            </a:extLst>
          </p:cNvPr>
          <p:cNvSpPr>
            <a:spLocks noGrp="1"/>
          </p:cNvSpPr>
          <p:nvPr>
            <p:ph type="title"/>
          </p:nvPr>
        </p:nvSpPr>
        <p:spPr/>
        <p:txBody>
          <a:bodyPr lIns="91440" tIns="45720" rIns="91440" bIns="45720" anchor="t"/>
          <a:lstStyle/>
          <a:p>
            <a:r>
              <a:rPr lang="en-US">
                <a:latin typeface="Source Sans Pro"/>
                <a:ea typeface="Source Sans Pro"/>
              </a:rPr>
              <a:t>Removing Level 2 from Element Ratings</a:t>
            </a:r>
            <a:endParaRPr lang="en-US"/>
          </a:p>
        </p:txBody>
      </p:sp>
      <p:sp>
        <p:nvSpPr>
          <p:cNvPr id="5" name="Slide Number Placeholder 4">
            <a:extLst>
              <a:ext uri="{FF2B5EF4-FFF2-40B4-BE49-F238E27FC236}">
                <a16:creationId xmlns:a16="http://schemas.microsoft.com/office/drawing/2014/main" id="{0CAC7912-DD86-DC5C-F322-47C4E5DADBE7}"/>
              </a:ext>
            </a:extLst>
          </p:cNvPr>
          <p:cNvSpPr>
            <a:spLocks noGrp="1"/>
          </p:cNvSpPr>
          <p:nvPr>
            <p:ph type="sldNum" sz="quarter" idx="14"/>
          </p:nvPr>
        </p:nvSpPr>
        <p:spPr/>
        <p:txBody>
          <a:bodyPr/>
          <a:lstStyle/>
          <a:p>
            <a:fld id="{4A217ABC-3BCB-4F47-AC3C-9D5177951563}" type="slidenum">
              <a:rPr lang="en-US" smtClean="0"/>
              <a:pPr/>
              <a:t>3</a:t>
            </a:fld>
            <a:endParaRPr lang="en-US"/>
          </a:p>
        </p:txBody>
      </p:sp>
      <p:pic>
        <p:nvPicPr>
          <p:cNvPr id="3" name="2026-08-12_13-10-20">
            <a:hlinkClick r:id="" action="ppaction://media"/>
            <a:extLst>
              <a:ext uri="{FF2B5EF4-FFF2-40B4-BE49-F238E27FC236}">
                <a16:creationId xmlns:a16="http://schemas.microsoft.com/office/drawing/2014/main" id="{EA4004AD-5B7F-AE74-8AAD-BFC18EEA0BDF}"/>
              </a:ext>
            </a:extLst>
          </p:cNvPr>
          <p:cNvPicPr>
            <a:picLocks noGrp="1" noChangeAspect="1"/>
          </p:cNvPicPr>
          <p:nvPr>
            <p:ph idx="11"/>
            <a:videoFile r:link="rId2"/>
            <p:extLst>
              <p:ext uri="{DAA4B4D4-6D71-4841-9C94-3DE7FCFB9230}">
                <p14:media xmlns:p14="http://schemas.microsoft.com/office/powerpoint/2010/main" r:embed="rId1"/>
              </p:ext>
            </p:extLst>
          </p:nvPr>
        </p:nvPicPr>
        <p:blipFill>
          <a:blip r:embed="rId4"/>
          <a:stretch>
            <a:fillRect/>
          </a:stretch>
        </p:blipFill>
        <p:spPr>
          <a:xfrm>
            <a:off x="1843088" y="1947863"/>
            <a:ext cx="8108950" cy="3995737"/>
          </a:xfrm>
        </p:spPr>
      </p:pic>
      <p:sp>
        <p:nvSpPr>
          <p:cNvPr id="12" name="Oval 11">
            <a:extLst>
              <a:ext uri="{FF2B5EF4-FFF2-40B4-BE49-F238E27FC236}">
                <a16:creationId xmlns:a16="http://schemas.microsoft.com/office/drawing/2014/main" id="{1B1030CD-1874-3B33-BB65-03AEEA4BEA43}"/>
              </a:ext>
            </a:extLst>
          </p:cNvPr>
          <p:cNvSpPr/>
          <p:nvPr/>
        </p:nvSpPr>
        <p:spPr>
          <a:xfrm>
            <a:off x="-427220" y="937302"/>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Oval 15">
            <a:extLst>
              <a:ext uri="{FF2B5EF4-FFF2-40B4-BE49-F238E27FC236}">
                <a16:creationId xmlns:a16="http://schemas.microsoft.com/office/drawing/2014/main" id="{C54A3AC5-6AED-C3AB-CAA2-5A05E7405579}"/>
              </a:ext>
            </a:extLst>
          </p:cNvPr>
          <p:cNvSpPr/>
          <p:nvPr/>
        </p:nvSpPr>
        <p:spPr>
          <a:xfrm>
            <a:off x="-430042" y="1987720"/>
            <a:ext cx="854431" cy="854431"/>
          </a:xfrm>
          <a:prstGeom prst="ellipse">
            <a:avLst/>
          </a:prstGeom>
          <a:solidFill>
            <a:schemeClr val="bg1"/>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Oval 17">
            <a:extLst>
              <a:ext uri="{FF2B5EF4-FFF2-40B4-BE49-F238E27FC236}">
                <a16:creationId xmlns:a16="http://schemas.microsoft.com/office/drawing/2014/main" id="{A2DD937F-B19C-2E97-925F-65BDABE28A7F}"/>
              </a:ext>
            </a:extLst>
          </p:cNvPr>
          <p:cNvSpPr/>
          <p:nvPr/>
        </p:nvSpPr>
        <p:spPr>
          <a:xfrm>
            <a:off x="-427216" y="2990354"/>
            <a:ext cx="854431" cy="854431"/>
          </a:xfrm>
          <a:prstGeom prst="ellipse">
            <a:avLst/>
          </a:prstGeom>
          <a:solidFill>
            <a:srgbClr val="073759"/>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Oval 19">
            <a:extLst>
              <a:ext uri="{FF2B5EF4-FFF2-40B4-BE49-F238E27FC236}">
                <a16:creationId xmlns:a16="http://schemas.microsoft.com/office/drawing/2014/main" id="{F35DC6B1-6478-8C12-931E-637B3037F386}"/>
              </a:ext>
            </a:extLst>
          </p:cNvPr>
          <p:cNvSpPr/>
          <p:nvPr/>
        </p:nvSpPr>
        <p:spPr>
          <a:xfrm>
            <a:off x="-427216" y="4015849"/>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Oval 21">
            <a:extLst>
              <a:ext uri="{FF2B5EF4-FFF2-40B4-BE49-F238E27FC236}">
                <a16:creationId xmlns:a16="http://schemas.microsoft.com/office/drawing/2014/main" id="{D13B1389-A605-17C0-641B-705D070CAA66}"/>
              </a:ext>
            </a:extLst>
          </p:cNvPr>
          <p:cNvSpPr/>
          <p:nvPr/>
        </p:nvSpPr>
        <p:spPr>
          <a:xfrm>
            <a:off x="-427216" y="5031645"/>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828077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4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F4E17-8942-9FFB-788A-A407AF98125E}"/>
              </a:ext>
            </a:extLst>
          </p:cNvPr>
          <p:cNvSpPr>
            <a:spLocks noGrp="1"/>
          </p:cNvSpPr>
          <p:nvPr>
            <p:ph type="title"/>
          </p:nvPr>
        </p:nvSpPr>
        <p:spPr>
          <a:xfrm>
            <a:off x="132483" y="393537"/>
            <a:ext cx="10972800" cy="1051560"/>
          </a:xfrm>
        </p:spPr>
        <p:txBody>
          <a:bodyPr>
            <a:normAutofit/>
          </a:bodyPr>
          <a:lstStyle/>
          <a:p>
            <a:r>
              <a:rPr lang="en-US"/>
              <a:t>Performance Appraisal Certification Option</a:t>
            </a:r>
          </a:p>
        </p:txBody>
      </p:sp>
      <p:sp>
        <p:nvSpPr>
          <p:cNvPr id="3" name="Content Placeholder 2">
            <a:extLst>
              <a:ext uri="{FF2B5EF4-FFF2-40B4-BE49-F238E27FC236}">
                <a16:creationId xmlns:a16="http://schemas.microsoft.com/office/drawing/2014/main" id="{8EB6F0F5-0481-C88E-D4B5-513CDAE18B21}"/>
              </a:ext>
            </a:extLst>
          </p:cNvPr>
          <p:cNvSpPr>
            <a:spLocks noGrp="1"/>
          </p:cNvSpPr>
          <p:nvPr>
            <p:ph idx="11"/>
          </p:nvPr>
        </p:nvSpPr>
        <p:spPr>
          <a:xfrm>
            <a:off x="475592" y="937302"/>
            <a:ext cx="5363159" cy="5575235"/>
          </a:xfrm>
        </p:spPr>
        <p:txBody>
          <a:bodyPr lIns="91440" tIns="45720" rIns="91440" bIns="45720" anchor="t">
            <a:normAutofit/>
          </a:bodyPr>
          <a:lstStyle/>
          <a:p>
            <a:pPr>
              <a:buFontTx/>
              <a:buChar char="-"/>
            </a:pPr>
            <a:r>
              <a:rPr lang="en-US" sz="2200"/>
              <a:t>USA Performance non-SES Templates allow for a “Performance Appraisal Certification” (PAC)</a:t>
            </a:r>
          </a:p>
          <a:p>
            <a:pPr lvl="1">
              <a:buFontTx/>
              <a:buChar char="-"/>
            </a:pPr>
            <a:r>
              <a:rPr lang="en-US" sz="1800"/>
              <a:t>PAC allows for an additional review of an appraisal prior to its final completion</a:t>
            </a:r>
          </a:p>
          <a:p>
            <a:pPr lvl="1">
              <a:buFontTx/>
              <a:buChar char="-"/>
            </a:pPr>
            <a:r>
              <a:rPr lang="en-US" sz="1800"/>
              <a:t>PAC Options:</a:t>
            </a:r>
          </a:p>
          <a:p>
            <a:pPr lvl="2">
              <a:buFontTx/>
              <a:buChar char="-"/>
            </a:pPr>
            <a:r>
              <a:rPr lang="en-US" sz="1400"/>
              <a:t>No Additional Review is required (default)</a:t>
            </a:r>
          </a:p>
          <a:p>
            <a:pPr lvl="2">
              <a:buFontTx/>
              <a:buChar char="-"/>
            </a:pPr>
            <a:r>
              <a:rPr lang="en-US" sz="1400"/>
              <a:t>After the Rating Official signs in the Rating Phase</a:t>
            </a:r>
          </a:p>
          <a:p>
            <a:pPr lvl="2">
              <a:buFontTx/>
              <a:buChar char="-"/>
            </a:pPr>
            <a:r>
              <a:rPr lang="en-US" sz="1400"/>
              <a:t>After the Reviewing Official signs in the Rating Phase</a:t>
            </a:r>
          </a:p>
          <a:p>
            <a:pPr lvl="2">
              <a:buFontTx/>
              <a:buChar char="-"/>
            </a:pPr>
            <a:r>
              <a:rPr lang="en-US" sz="1400"/>
              <a:t>After the Employee signs in the Rating Phase</a:t>
            </a:r>
          </a:p>
          <a:p>
            <a:pPr>
              <a:buFontTx/>
              <a:buChar char="-"/>
            </a:pPr>
            <a:r>
              <a:rPr lang="en-US" sz="2000"/>
              <a:t>Agency determines who to designate as the PAC</a:t>
            </a:r>
          </a:p>
          <a:p>
            <a:pPr lvl="1">
              <a:buFontTx/>
              <a:buChar char="-"/>
            </a:pPr>
            <a:r>
              <a:rPr lang="en-US" sz="1500"/>
              <a:t>Many agencies set an HR Rep as the PAC</a:t>
            </a:r>
          </a:p>
          <a:p>
            <a:pPr>
              <a:buFontTx/>
              <a:buChar char="-"/>
            </a:pPr>
            <a:r>
              <a:rPr lang="en-US" sz="2200">
                <a:latin typeface="Source Sans Pro"/>
                <a:ea typeface="Source Sans Pro"/>
              </a:rPr>
              <a:t>PAC can mass sign appraisals (or bypass signature)</a:t>
            </a:r>
          </a:p>
          <a:p>
            <a:pPr>
              <a:buFontTx/>
              <a:buChar char="-"/>
            </a:pPr>
            <a:r>
              <a:rPr lang="en-US" sz="2200"/>
              <a:t>Potential work around for PMO requirement/function</a:t>
            </a:r>
          </a:p>
          <a:p>
            <a:pPr marL="0" indent="0">
              <a:buNone/>
            </a:pPr>
            <a:endParaRPr lang="en-US" sz="1500"/>
          </a:p>
        </p:txBody>
      </p:sp>
      <p:pic>
        <p:nvPicPr>
          <p:cNvPr id="6" name="2026-08-11_13-44-20 PAC">
            <a:hlinkClick r:id="" action="ppaction://media"/>
            <a:extLst>
              <a:ext uri="{FF2B5EF4-FFF2-40B4-BE49-F238E27FC236}">
                <a16:creationId xmlns:a16="http://schemas.microsoft.com/office/drawing/2014/main" id="{5E808D91-A16B-9FDE-5988-4A76213E944E}"/>
              </a:ext>
            </a:extLst>
          </p:cNvPr>
          <p:cNvPicPr>
            <a:picLocks noGrp="1" noChangeAspect="1"/>
          </p:cNvPicPr>
          <p:nvPr>
            <p:ph type="pic" sz="quarter" idx="12"/>
            <a:videoFile r:link="rId2"/>
            <p:extLst>
              <p:ext uri="{DAA4B4D4-6D71-4841-9C94-3DE7FCFB9230}">
                <p14:media xmlns:p14="http://schemas.microsoft.com/office/powerpoint/2010/main" r:embed="rId1"/>
              </p:ext>
            </p:extLst>
          </p:nvPr>
        </p:nvPicPr>
        <p:blipFill>
          <a:blip r:embed="rId4"/>
          <a:stretch>
            <a:fillRect/>
          </a:stretch>
        </p:blipFill>
        <p:spPr>
          <a:xfrm>
            <a:off x="6353250" y="1604280"/>
            <a:ext cx="5629814" cy="2772683"/>
          </a:xfrm>
          <a:prstGeom prst="rect">
            <a:avLst/>
          </a:prstGeom>
          <a:noFill/>
        </p:spPr>
      </p:pic>
      <p:sp>
        <p:nvSpPr>
          <p:cNvPr id="11" name="Text Placeholder 4">
            <a:extLst>
              <a:ext uri="{FF2B5EF4-FFF2-40B4-BE49-F238E27FC236}">
                <a16:creationId xmlns:a16="http://schemas.microsoft.com/office/drawing/2014/main" id="{4F81CE28-4685-F7CF-AEBA-7EDAA89178FA}"/>
              </a:ext>
            </a:extLst>
          </p:cNvPr>
          <p:cNvSpPr>
            <a:spLocks noGrp="1"/>
          </p:cNvSpPr>
          <p:nvPr>
            <p:ph type="body" sz="quarter" idx="13"/>
          </p:nvPr>
        </p:nvSpPr>
        <p:spPr>
          <a:xfrm>
            <a:off x="7370637" y="4902748"/>
            <a:ext cx="4533769" cy="317734"/>
          </a:xfrm>
        </p:spPr>
        <p:txBody>
          <a:bodyPr/>
          <a:lstStyle/>
          <a:p>
            <a:r>
              <a:rPr lang="en-US" sz="1300" i="1"/>
              <a:t>Hover cursor over this picture to enable play button to watch a quick tutorial on how to add the PAC</a:t>
            </a:r>
          </a:p>
        </p:txBody>
      </p:sp>
      <p:sp>
        <p:nvSpPr>
          <p:cNvPr id="5" name="Slide Number Placeholder 4">
            <a:extLst>
              <a:ext uri="{FF2B5EF4-FFF2-40B4-BE49-F238E27FC236}">
                <a16:creationId xmlns:a16="http://schemas.microsoft.com/office/drawing/2014/main" id="{1C4F9989-15BF-416A-C766-292E20F76715}"/>
              </a:ext>
            </a:extLst>
          </p:cNvPr>
          <p:cNvSpPr>
            <a:spLocks noGrp="1"/>
          </p:cNvSpPr>
          <p:nvPr>
            <p:ph type="sldNum" sz="quarter" idx="14"/>
          </p:nvPr>
        </p:nvSpPr>
        <p:spPr>
          <a:xfrm>
            <a:off x="10494159" y="6381736"/>
            <a:ext cx="1222248" cy="247664"/>
          </a:xfrm>
        </p:spPr>
        <p:txBody>
          <a:bodyPr anchor="b">
            <a:normAutofit/>
          </a:bodyPr>
          <a:lstStyle/>
          <a:p>
            <a:pPr>
              <a:spcAft>
                <a:spcPts val="600"/>
              </a:spcAft>
            </a:pPr>
            <a:fld id="{4A217ABC-3BCB-4F47-AC3C-9D5177951563}" type="slidenum">
              <a:rPr lang="en-US" smtClean="0"/>
              <a:pPr>
                <a:spcAft>
                  <a:spcPts val="600"/>
                </a:spcAft>
              </a:pPr>
              <a:t>4</a:t>
            </a:fld>
            <a:endParaRPr lang="en-US"/>
          </a:p>
        </p:txBody>
      </p:sp>
      <p:sp>
        <p:nvSpPr>
          <p:cNvPr id="14" name="Oval 13">
            <a:extLst>
              <a:ext uri="{FF2B5EF4-FFF2-40B4-BE49-F238E27FC236}">
                <a16:creationId xmlns:a16="http://schemas.microsoft.com/office/drawing/2014/main" id="{A8665FEF-426D-AF79-E431-2B7C5C891715}"/>
              </a:ext>
            </a:extLst>
          </p:cNvPr>
          <p:cNvSpPr/>
          <p:nvPr/>
        </p:nvSpPr>
        <p:spPr>
          <a:xfrm>
            <a:off x="-427220" y="937302"/>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Oval 17">
            <a:extLst>
              <a:ext uri="{FF2B5EF4-FFF2-40B4-BE49-F238E27FC236}">
                <a16:creationId xmlns:a16="http://schemas.microsoft.com/office/drawing/2014/main" id="{4E236494-80EF-0DD5-C374-A309BD218C0D}"/>
              </a:ext>
            </a:extLst>
          </p:cNvPr>
          <p:cNvSpPr/>
          <p:nvPr/>
        </p:nvSpPr>
        <p:spPr>
          <a:xfrm>
            <a:off x="-430042" y="1987720"/>
            <a:ext cx="854431" cy="854431"/>
          </a:xfrm>
          <a:prstGeom prst="ellipse">
            <a:avLst/>
          </a:prstGeom>
          <a:solidFill>
            <a:schemeClr val="bg1"/>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Oval 19">
            <a:extLst>
              <a:ext uri="{FF2B5EF4-FFF2-40B4-BE49-F238E27FC236}">
                <a16:creationId xmlns:a16="http://schemas.microsoft.com/office/drawing/2014/main" id="{C2DDC45E-0515-F4B0-3B74-D5B1538E28B0}"/>
              </a:ext>
            </a:extLst>
          </p:cNvPr>
          <p:cNvSpPr/>
          <p:nvPr/>
        </p:nvSpPr>
        <p:spPr>
          <a:xfrm>
            <a:off x="-427216" y="2990354"/>
            <a:ext cx="854431" cy="854431"/>
          </a:xfrm>
          <a:prstGeom prst="ellipse">
            <a:avLst/>
          </a:prstGeom>
          <a:solidFill>
            <a:srgbClr val="073759"/>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Oval 21">
            <a:extLst>
              <a:ext uri="{FF2B5EF4-FFF2-40B4-BE49-F238E27FC236}">
                <a16:creationId xmlns:a16="http://schemas.microsoft.com/office/drawing/2014/main" id="{CF23B4F9-2BFE-D278-D0FA-B302A7CB7F36}"/>
              </a:ext>
            </a:extLst>
          </p:cNvPr>
          <p:cNvSpPr/>
          <p:nvPr/>
        </p:nvSpPr>
        <p:spPr>
          <a:xfrm>
            <a:off x="-427216" y="4015849"/>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Oval 23">
            <a:extLst>
              <a:ext uri="{FF2B5EF4-FFF2-40B4-BE49-F238E27FC236}">
                <a16:creationId xmlns:a16="http://schemas.microsoft.com/office/drawing/2014/main" id="{B386818B-2277-9124-E41A-4C710DF89E0E}"/>
              </a:ext>
            </a:extLst>
          </p:cNvPr>
          <p:cNvSpPr/>
          <p:nvPr/>
        </p:nvSpPr>
        <p:spPr>
          <a:xfrm>
            <a:off x="-427216" y="5031645"/>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198717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6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63215-874A-2ECC-2304-043D6D689220}"/>
              </a:ext>
            </a:extLst>
          </p:cNvPr>
          <p:cNvSpPr>
            <a:spLocks noGrp="1"/>
          </p:cNvSpPr>
          <p:nvPr>
            <p:ph type="title"/>
          </p:nvPr>
        </p:nvSpPr>
        <p:spPr>
          <a:xfrm>
            <a:off x="424389" y="50910"/>
            <a:ext cx="11643786" cy="609600"/>
          </a:xfrm>
        </p:spPr>
        <p:txBody>
          <a:bodyPr lIns="91440" tIns="45720" rIns="91440" bIns="45720" anchor="t">
            <a:normAutofit fontScale="90000"/>
          </a:bodyPr>
          <a:lstStyle/>
          <a:p>
            <a:pPr>
              <a:lnSpc>
                <a:spcPct val="100000"/>
              </a:lnSpc>
            </a:pPr>
            <a:br>
              <a:rPr lang="en-US" sz="3200"/>
            </a:br>
            <a:r>
              <a:rPr lang="en-US">
                <a:latin typeface="Source Sans Pro"/>
                <a:ea typeface="Source Sans Pro"/>
              </a:rPr>
              <a:t>Providing Performance Standards Language Beyond the Required Level 3</a:t>
            </a:r>
            <a:br>
              <a:rPr lang="en-US" sz="3200"/>
            </a:br>
            <a:r>
              <a:rPr lang="en-US" sz="2700" b="0">
                <a:solidFill>
                  <a:schemeClr val="tx1"/>
                </a:solidFill>
                <a:latin typeface="Source Sans Pro"/>
                <a:ea typeface="Source Sans Pro"/>
              </a:rPr>
              <a:t>Your agency may need to add standard language for Levels 4 and 5. Navigate to the Admin tab, under Other Performance Configuration, click Manage Performance Standards Library</a:t>
            </a:r>
            <a:endParaRPr lang="en-US" sz="3100" b="0">
              <a:solidFill>
                <a:schemeClr val="tx1"/>
              </a:solidFill>
              <a:latin typeface="Source Sans Pro"/>
              <a:ea typeface="Source Sans Pro"/>
            </a:endParaRPr>
          </a:p>
        </p:txBody>
      </p:sp>
      <p:sp>
        <p:nvSpPr>
          <p:cNvPr id="3" name="Content Placeholder 2">
            <a:extLst>
              <a:ext uri="{FF2B5EF4-FFF2-40B4-BE49-F238E27FC236}">
                <a16:creationId xmlns:a16="http://schemas.microsoft.com/office/drawing/2014/main" id="{5FB5BA03-6B5D-7339-99AB-94BDC87D939D}"/>
              </a:ext>
            </a:extLst>
          </p:cNvPr>
          <p:cNvSpPr>
            <a:spLocks noGrp="1"/>
          </p:cNvSpPr>
          <p:nvPr>
            <p:ph idx="11"/>
          </p:nvPr>
        </p:nvSpPr>
        <p:spPr>
          <a:xfrm>
            <a:off x="3074217" y="2622659"/>
            <a:ext cx="6681216" cy="482491"/>
          </a:xfrm>
        </p:spPr>
        <p:txBody>
          <a:bodyPr>
            <a:normAutofit fontScale="92500" lnSpcReduction="10000"/>
          </a:bodyPr>
          <a:lstStyle/>
          <a:p>
            <a:pPr marL="0" indent="0">
              <a:buNone/>
            </a:pPr>
            <a:r>
              <a:rPr lang="en-US" sz="1700" i="1"/>
              <a:t>(</a:t>
            </a:r>
            <a:r>
              <a:rPr lang="en-US" sz="1500" i="1"/>
              <a:t>Hover cursor over this picture to enable play button to watch a quick tutorial on how to add Standards to the Standards Library)</a:t>
            </a:r>
          </a:p>
          <a:p>
            <a:pPr marL="0" indent="0">
              <a:buNone/>
            </a:pPr>
            <a:endParaRPr lang="en-US"/>
          </a:p>
          <a:p>
            <a:pPr marL="0" indent="0">
              <a:buNone/>
            </a:pPr>
            <a:endParaRPr lang="en-US"/>
          </a:p>
        </p:txBody>
      </p:sp>
      <p:pic>
        <p:nvPicPr>
          <p:cNvPr id="6" name="2026-08-11_14-08-54 PE STD">
            <a:hlinkClick r:id="" action="ppaction://media"/>
            <a:extLst>
              <a:ext uri="{FF2B5EF4-FFF2-40B4-BE49-F238E27FC236}">
                <a16:creationId xmlns:a16="http://schemas.microsoft.com/office/drawing/2014/main" id="{2DEB5B18-9B8B-00BF-176F-1BA5B3EBF643}"/>
              </a:ext>
            </a:extLst>
          </p:cNvPr>
          <p:cNvPicPr>
            <a:picLocks noGrp="1" noChangeAspect="1"/>
          </p:cNvPicPr>
          <p:nvPr>
            <p:ph idx="12"/>
            <a:videoFile r:link="rId2"/>
            <p:extLst>
              <p:ext uri="{DAA4B4D4-6D71-4841-9C94-3DE7FCFB9230}">
                <p14:media xmlns:p14="http://schemas.microsoft.com/office/powerpoint/2010/main" r:embed="rId1"/>
              </p:ext>
            </p:extLst>
          </p:nvPr>
        </p:nvPicPr>
        <p:blipFill>
          <a:blip r:embed="rId4"/>
          <a:stretch>
            <a:fillRect/>
          </a:stretch>
        </p:blipFill>
        <p:spPr>
          <a:xfrm>
            <a:off x="3230262" y="3105150"/>
            <a:ext cx="5410200" cy="2664523"/>
          </a:xfrm>
          <a:noFill/>
        </p:spPr>
      </p:pic>
      <p:sp>
        <p:nvSpPr>
          <p:cNvPr id="5" name="Slide Number Placeholder 4">
            <a:extLst>
              <a:ext uri="{FF2B5EF4-FFF2-40B4-BE49-F238E27FC236}">
                <a16:creationId xmlns:a16="http://schemas.microsoft.com/office/drawing/2014/main" id="{537C4E87-AAF2-719E-6C65-2BADB3237565}"/>
              </a:ext>
            </a:extLst>
          </p:cNvPr>
          <p:cNvSpPr>
            <a:spLocks noGrp="1"/>
          </p:cNvSpPr>
          <p:nvPr>
            <p:ph type="sldNum" sz="quarter" idx="14"/>
          </p:nvPr>
        </p:nvSpPr>
        <p:spPr>
          <a:xfrm>
            <a:off x="10494159" y="6381736"/>
            <a:ext cx="1222248" cy="247664"/>
          </a:xfrm>
        </p:spPr>
        <p:txBody>
          <a:bodyPr anchor="b">
            <a:normAutofit/>
          </a:bodyPr>
          <a:lstStyle/>
          <a:p>
            <a:pPr>
              <a:spcAft>
                <a:spcPts val="600"/>
              </a:spcAft>
            </a:pPr>
            <a:fld id="{4A217ABC-3BCB-4F47-AC3C-9D5177951563}" type="slidenum">
              <a:rPr lang="en-US" smtClean="0"/>
              <a:pPr>
                <a:spcAft>
                  <a:spcPts val="600"/>
                </a:spcAft>
              </a:pPr>
              <a:t>5</a:t>
            </a:fld>
            <a:endParaRPr lang="en-US"/>
          </a:p>
        </p:txBody>
      </p:sp>
      <p:sp>
        <p:nvSpPr>
          <p:cNvPr id="13" name="Oval 12">
            <a:extLst>
              <a:ext uri="{FF2B5EF4-FFF2-40B4-BE49-F238E27FC236}">
                <a16:creationId xmlns:a16="http://schemas.microsoft.com/office/drawing/2014/main" id="{425CC621-84A9-B721-6DFA-F4A91EDD5567}"/>
              </a:ext>
            </a:extLst>
          </p:cNvPr>
          <p:cNvSpPr/>
          <p:nvPr/>
        </p:nvSpPr>
        <p:spPr>
          <a:xfrm>
            <a:off x="-427220" y="937302"/>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Oval 16">
            <a:extLst>
              <a:ext uri="{FF2B5EF4-FFF2-40B4-BE49-F238E27FC236}">
                <a16:creationId xmlns:a16="http://schemas.microsoft.com/office/drawing/2014/main" id="{FFBA446C-6B96-B57E-2A88-EBF4FE6FA4BA}"/>
              </a:ext>
            </a:extLst>
          </p:cNvPr>
          <p:cNvSpPr/>
          <p:nvPr/>
        </p:nvSpPr>
        <p:spPr>
          <a:xfrm>
            <a:off x="-430042" y="1987720"/>
            <a:ext cx="854431" cy="854431"/>
          </a:xfrm>
          <a:prstGeom prst="ellipse">
            <a:avLst/>
          </a:prstGeom>
          <a:solidFill>
            <a:schemeClr val="bg1"/>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Oval 18">
            <a:extLst>
              <a:ext uri="{FF2B5EF4-FFF2-40B4-BE49-F238E27FC236}">
                <a16:creationId xmlns:a16="http://schemas.microsoft.com/office/drawing/2014/main" id="{1F053F85-B383-D273-BACD-9DF5FC998A62}"/>
              </a:ext>
            </a:extLst>
          </p:cNvPr>
          <p:cNvSpPr/>
          <p:nvPr/>
        </p:nvSpPr>
        <p:spPr>
          <a:xfrm>
            <a:off x="-427216" y="2990354"/>
            <a:ext cx="854431" cy="854431"/>
          </a:xfrm>
          <a:prstGeom prst="ellipse">
            <a:avLst/>
          </a:prstGeom>
          <a:solidFill>
            <a:srgbClr val="073759"/>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1" name="Oval 20">
            <a:extLst>
              <a:ext uri="{FF2B5EF4-FFF2-40B4-BE49-F238E27FC236}">
                <a16:creationId xmlns:a16="http://schemas.microsoft.com/office/drawing/2014/main" id="{E2813FCB-7F51-AFEB-D06A-0582CC4418A1}"/>
              </a:ext>
            </a:extLst>
          </p:cNvPr>
          <p:cNvSpPr/>
          <p:nvPr/>
        </p:nvSpPr>
        <p:spPr>
          <a:xfrm>
            <a:off x="-427216" y="4015849"/>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3" name="Oval 22">
            <a:extLst>
              <a:ext uri="{FF2B5EF4-FFF2-40B4-BE49-F238E27FC236}">
                <a16:creationId xmlns:a16="http://schemas.microsoft.com/office/drawing/2014/main" id="{095FFAA2-9C68-8CCB-8BC1-94842B80D55F}"/>
              </a:ext>
            </a:extLst>
          </p:cNvPr>
          <p:cNvSpPr/>
          <p:nvPr/>
        </p:nvSpPr>
        <p:spPr>
          <a:xfrm>
            <a:off x="-427216" y="5031645"/>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03614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48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D260246-0038-2E83-8708-50B430B0423E}"/>
              </a:ext>
            </a:extLst>
          </p:cNvPr>
          <p:cNvSpPr>
            <a:spLocks noGrp="1"/>
          </p:cNvSpPr>
          <p:nvPr>
            <p:ph type="title"/>
          </p:nvPr>
        </p:nvSpPr>
        <p:spPr>
          <a:xfrm>
            <a:off x="257175" y="410706"/>
            <a:ext cx="10972800" cy="1051560"/>
          </a:xfrm>
        </p:spPr>
        <p:txBody>
          <a:bodyPr/>
          <a:lstStyle/>
          <a:p>
            <a:r>
              <a:rPr lang="en-US" sz="3200"/>
              <a:t>Holding Employees Accountable – Supervisory Element</a:t>
            </a:r>
          </a:p>
        </p:txBody>
      </p:sp>
      <p:sp>
        <p:nvSpPr>
          <p:cNvPr id="14" name="Text Placeholder 2">
            <a:extLst>
              <a:ext uri="{FF2B5EF4-FFF2-40B4-BE49-F238E27FC236}">
                <a16:creationId xmlns:a16="http://schemas.microsoft.com/office/drawing/2014/main" id="{EFF55DFF-EE33-1C2E-923F-56FC5B27B56A}"/>
              </a:ext>
            </a:extLst>
          </p:cNvPr>
          <p:cNvSpPr>
            <a:spLocks noGrp="1"/>
          </p:cNvSpPr>
          <p:nvPr>
            <p:ph type="body" idx="1"/>
          </p:nvPr>
        </p:nvSpPr>
        <p:spPr>
          <a:xfrm>
            <a:off x="586919" y="2721115"/>
            <a:ext cx="5394960" cy="707885"/>
          </a:xfrm>
        </p:spPr>
        <p:txBody>
          <a:bodyPr/>
          <a:lstStyle/>
          <a:p>
            <a:r>
              <a:rPr lang="en-US" sz="1400" i="1"/>
              <a:t>(Hover cursor over this picture to enable play button to watch a quick tutorial on how to add Holding Emp. Acct. </a:t>
            </a:r>
            <a:r>
              <a:rPr lang="en-US" sz="1400" i="1" err="1"/>
              <a:t>Stds</a:t>
            </a:r>
            <a:r>
              <a:rPr lang="en-US" sz="1400" i="1"/>
              <a:t>. to Standards Library)</a:t>
            </a:r>
          </a:p>
          <a:p>
            <a:endParaRPr lang="en-US" sz="1600"/>
          </a:p>
        </p:txBody>
      </p:sp>
      <p:pic>
        <p:nvPicPr>
          <p:cNvPr id="6" name="2026-08-11_13-34-48 HEA PE">
            <a:hlinkClick r:id="" action="ppaction://media"/>
            <a:extLst>
              <a:ext uri="{FF2B5EF4-FFF2-40B4-BE49-F238E27FC236}">
                <a16:creationId xmlns:a16="http://schemas.microsoft.com/office/drawing/2014/main" id="{3A17E30E-F04F-8902-272C-AE9B985C9582}"/>
              </a:ext>
            </a:extLst>
          </p:cNvPr>
          <p:cNvPicPr>
            <a:picLocks noGrp="1" noChangeAspect="1"/>
          </p:cNvPicPr>
          <p:nvPr>
            <p:ph idx="12"/>
            <a:videoFile r:link="rId2"/>
            <p:extLst>
              <p:ext uri="{DAA4B4D4-6D71-4841-9C94-3DE7FCFB9230}">
                <p14:media xmlns:p14="http://schemas.microsoft.com/office/powerpoint/2010/main" r:embed="rId1"/>
              </p:ext>
            </p:extLst>
          </p:nvPr>
        </p:nvPicPr>
        <p:blipFill>
          <a:blip r:embed="rId6"/>
          <a:stretch>
            <a:fillRect/>
          </a:stretch>
        </p:blipFill>
        <p:spPr>
          <a:xfrm>
            <a:off x="6210121" y="3200020"/>
            <a:ext cx="5394960" cy="2657017"/>
          </a:xfrm>
          <a:prstGeom prst="rect">
            <a:avLst/>
          </a:prstGeom>
          <a:noFill/>
        </p:spPr>
      </p:pic>
      <p:sp>
        <p:nvSpPr>
          <p:cNvPr id="16" name="Text Placeholder 4">
            <a:extLst>
              <a:ext uri="{FF2B5EF4-FFF2-40B4-BE49-F238E27FC236}">
                <a16:creationId xmlns:a16="http://schemas.microsoft.com/office/drawing/2014/main" id="{08AB4F35-3EAA-EEFA-E22F-29621FB91614}"/>
              </a:ext>
            </a:extLst>
          </p:cNvPr>
          <p:cNvSpPr>
            <a:spLocks noGrp="1"/>
          </p:cNvSpPr>
          <p:nvPr>
            <p:ph type="body" sz="quarter" idx="3"/>
          </p:nvPr>
        </p:nvSpPr>
        <p:spPr>
          <a:xfrm>
            <a:off x="6407172" y="2721115"/>
            <a:ext cx="5784828" cy="740964"/>
          </a:xfrm>
        </p:spPr>
        <p:txBody>
          <a:bodyPr/>
          <a:lstStyle/>
          <a:p>
            <a:r>
              <a:rPr lang="en-US" sz="1400" i="1"/>
              <a:t>(Hover cursor over this picture to enable play button to watch a quick tutorial on how to add Holding Emp. Acct. to Performance Element Library)</a:t>
            </a:r>
          </a:p>
          <a:p>
            <a:endParaRPr lang="en-US" sz="1600"/>
          </a:p>
        </p:txBody>
      </p:sp>
      <p:pic>
        <p:nvPicPr>
          <p:cNvPr id="7" name="2026-08-11_12-18-19 HEAS">
            <a:hlinkClick r:id="" action="ppaction://media"/>
            <a:extLst>
              <a:ext uri="{FF2B5EF4-FFF2-40B4-BE49-F238E27FC236}">
                <a16:creationId xmlns:a16="http://schemas.microsoft.com/office/drawing/2014/main" id="{1EAAEBA8-B6E3-5646-48F0-5E568DB39048}"/>
              </a:ext>
            </a:extLst>
          </p:cNvPr>
          <p:cNvPicPr>
            <a:picLocks noGrp="1" noChangeAspect="1"/>
          </p:cNvPicPr>
          <p:nvPr>
            <p:ph idx="13"/>
            <a:videoFile r:link="rId4"/>
            <p:extLst>
              <p:ext uri="{DAA4B4D4-6D71-4841-9C94-3DE7FCFB9230}">
                <p14:media xmlns:p14="http://schemas.microsoft.com/office/powerpoint/2010/main" r:embed="rId3"/>
              </p:ext>
            </p:extLst>
          </p:nvPr>
        </p:nvPicPr>
        <p:blipFill>
          <a:blip r:embed="rId7"/>
          <a:stretch>
            <a:fillRect/>
          </a:stretch>
        </p:blipFill>
        <p:spPr>
          <a:xfrm>
            <a:off x="586921" y="3200021"/>
            <a:ext cx="5394960" cy="2657017"/>
          </a:xfrm>
          <a:noFill/>
        </p:spPr>
      </p:pic>
      <p:sp>
        <p:nvSpPr>
          <p:cNvPr id="5" name="Slide Number Placeholder 4">
            <a:extLst>
              <a:ext uri="{FF2B5EF4-FFF2-40B4-BE49-F238E27FC236}">
                <a16:creationId xmlns:a16="http://schemas.microsoft.com/office/drawing/2014/main" id="{537C4E87-AAF2-719E-6C65-2BADB3237565}"/>
              </a:ext>
            </a:extLst>
          </p:cNvPr>
          <p:cNvSpPr>
            <a:spLocks noGrp="1"/>
          </p:cNvSpPr>
          <p:nvPr>
            <p:ph type="sldNum" sz="quarter" idx="14"/>
          </p:nvPr>
        </p:nvSpPr>
        <p:spPr>
          <a:xfrm>
            <a:off x="10494159" y="6381736"/>
            <a:ext cx="1222248" cy="247664"/>
          </a:xfrm>
        </p:spPr>
        <p:txBody>
          <a:bodyPr anchor="b">
            <a:normAutofit/>
          </a:bodyPr>
          <a:lstStyle/>
          <a:p>
            <a:pPr>
              <a:spcAft>
                <a:spcPts val="600"/>
              </a:spcAft>
            </a:pPr>
            <a:fld id="{4A217ABC-3BCB-4F47-AC3C-9D5177951563}" type="slidenum">
              <a:rPr lang="en-US" smtClean="0"/>
              <a:pPr>
                <a:spcAft>
                  <a:spcPts val="600"/>
                </a:spcAft>
              </a:pPr>
              <a:t>6</a:t>
            </a:fld>
            <a:endParaRPr lang="en-US"/>
          </a:p>
        </p:txBody>
      </p:sp>
      <p:sp>
        <p:nvSpPr>
          <p:cNvPr id="8" name="TextBox 7">
            <a:extLst>
              <a:ext uri="{FF2B5EF4-FFF2-40B4-BE49-F238E27FC236}">
                <a16:creationId xmlns:a16="http://schemas.microsoft.com/office/drawing/2014/main" id="{8C8B30A4-53E9-D3C9-5236-4CC6DFA0B825}"/>
              </a:ext>
            </a:extLst>
          </p:cNvPr>
          <p:cNvSpPr txBox="1"/>
          <p:nvPr/>
        </p:nvSpPr>
        <p:spPr>
          <a:xfrm>
            <a:off x="586921" y="1086036"/>
            <a:ext cx="10572751" cy="830997"/>
          </a:xfrm>
          <a:prstGeom prst="rect">
            <a:avLst/>
          </a:prstGeom>
          <a:noFill/>
        </p:spPr>
        <p:txBody>
          <a:bodyPr wrap="square" rtlCol="0">
            <a:spAutoFit/>
          </a:bodyPr>
          <a:lstStyle/>
          <a:p>
            <a:r>
              <a:rPr lang="en-US" sz="2400"/>
              <a:t>Friendly reminder…All agencies covered under chapter 43 of title 5, USC, must add this mandatory critical element to each supervisory non-SES/SP plan.</a:t>
            </a:r>
          </a:p>
        </p:txBody>
      </p:sp>
      <p:sp>
        <p:nvSpPr>
          <p:cNvPr id="15" name="Oval 14">
            <a:extLst>
              <a:ext uri="{FF2B5EF4-FFF2-40B4-BE49-F238E27FC236}">
                <a16:creationId xmlns:a16="http://schemas.microsoft.com/office/drawing/2014/main" id="{DFC4AFD3-37B0-BCF5-535C-263E143069FD}"/>
              </a:ext>
            </a:extLst>
          </p:cNvPr>
          <p:cNvSpPr/>
          <p:nvPr/>
        </p:nvSpPr>
        <p:spPr>
          <a:xfrm>
            <a:off x="-427220" y="937302"/>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Oval 19">
            <a:extLst>
              <a:ext uri="{FF2B5EF4-FFF2-40B4-BE49-F238E27FC236}">
                <a16:creationId xmlns:a16="http://schemas.microsoft.com/office/drawing/2014/main" id="{B34737F3-86DA-7819-3023-7E9ACA7B6429}"/>
              </a:ext>
            </a:extLst>
          </p:cNvPr>
          <p:cNvSpPr/>
          <p:nvPr/>
        </p:nvSpPr>
        <p:spPr>
          <a:xfrm>
            <a:off x="-430042" y="1987720"/>
            <a:ext cx="854431" cy="854431"/>
          </a:xfrm>
          <a:prstGeom prst="ellipse">
            <a:avLst/>
          </a:prstGeom>
          <a:solidFill>
            <a:schemeClr val="bg1"/>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Oval 21">
            <a:extLst>
              <a:ext uri="{FF2B5EF4-FFF2-40B4-BE49-F238E27FC236}">
                <a16:creationId xmlns:a16="http://schemas.microsoft.com/office/drawing/2014/main" id="{3F27E33D-B625-7F34-5FD3-96B6269C359E}"/>
              </a:ext>
            </a:extLst>
          </p:cNvPr>
          <p:cNvSpPr/>
          <p:nvPr/>
        </p:nvSpPr>
        <p:spPr>
          <a:xfrm>
            <a:off x="-427216" y="2990354"/>
            <a:ext cx="854431" cy="854431"/>
          </a:xfrm>
          <a:prstGeom prst="ellipse">
            <a:avLst/>
          </a:prstGeom>
          <a:solidFill>
            <a:srgbClr val="073759"/>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Oval 23">
            <a:extLst>
              <a:ext uri="{FF2B5EF4-FFF2-40B4-BE49-F238E27FC236}">
                <a16:creationId xmlns:a16="http://schemas.microsoft.com/office/drawing/2014/main" id="{4B01FA6F-D5BF-9C42-AF7E-E90A022589DC}"/>
              </a:ext>
            </a:extLst>
          </p:cNvPr>
          <p:cNvSpPr/>
          <p:nvPr/>
        </p:nvSpPr>
        <p:spPr>
          <a:xfrm>
            <a:off x="-427216" y="4015849"/>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Oval 25">
            <a:extLst>
              <a:ext uri="{FF2B5EF4-FFF2-40B4-BE49-F238E27FC236}">
                <a16:creationId xmlns:a16="http://schemas.microsoft.com/office/drawing/2014/main" id="{D28C1180-9CBB-D907-915F-FFCD26CE5327}"/>
              </a:ext>
            </a:extLst>
          </p:cNvPr>
          <p:cNvSpPr/>
          <p:nvPr/>
        </p:nvSpPr>
        <p:spPr>
          <a:xfrm>
            <a:off x="-427216" y="5031645"/>
            <a:ext cx="854431" cy="854431"/>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412576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63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934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theme/theme1.xml><?xml version="1.0" encoding="utf-8"?>
<a:theme xmlns:a="http://schemas.openxmlformats.org/drawingml/2006/main" name="1.0 - Slide Master - 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ource Sans">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M-PPT-ApprovedTemplate--Option-1-withInstructions-Jan2023.potx  -  Read-Only" id="{AEFF6F47-F2E1-48B2-8E20-FEFBDED6EA52}" vid="{AA78D959-6C6A-43D6-8FEC-6937B1686E12}"/>
    </a:ext>
  </a:extLst>
</a:theme>
</file>

<file path=ppt/theme/theme2.xml><?xml version="1.0" encoding="utf-8"?>
<a:theme xmlns:a="http://schemas.openxmlformats.org/drawingml/2006/main" name="2.0 - Slide Master -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ource Sans">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M-PPT-ApprovedTemplate--Option-1-withInstructions-Jan2023.potx  -  Read-Only" id="{AEFF6F47-F2E1-48B2-8E20-FEFBDED6EA52}" vid="{E4C9858C-70C0-4790-968E-2AC37BBD55F8}"/>
    </a:ext>
  </a:extLst>
</a:theme>
</file>

<file path=ppt/theme/theme3.xml><?xml version="1.0" encoding="utf-8"?>
<a:theme xmlns:a="http://schemas.openxmlformats.org/drawingml/2006/main" name="3.0 - Slide Master - End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M-PPT-ApprovedTemplate--Option-1-withInstructions-Jan2023.potx  -  Read-Only" id="{AEFF6F47-F2E1-48B2-8E20-FEFBDED6EA52}" vid="{26B5EBFC-9E50-42BC-BC2A-543F1BBB9B8B}"/>
    </a:ext>
  </a:extLst>
</a:theme>
</file>

<file path=ppt/theme/theme4.xml><?xml version="1.0" encoding="utf-8"?>
<a:theme xmlns:a="http://schemas.openxmlformats.org/drawingml/2006/main" name="4.0 - Content Slide Master - 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ource Sans">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M-PPT-ApprovedTemplate--Option-1-withInstructions-Jan2023.potx  -  Read-Only" id="{AEFF6F47-F2E1-48B2-8E20-FEFBDED6EA52}" vid="{6584CBDD-316B-415D-9F90-EBB351D7181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0875A323B92B49A48DE9FBE911EEAF" ma:contentTypeVersion="22" ma:contentTypeDescription="Create a new document." ma:contentTypeScope="" ma:versionID="4c44c962c0a8459406f4a25b24c788d1">
  <xsd:schema xmlns:xsd="http://www.w3.org/2001/XMLSchema" xmlns:xs="http://www.w3.org/2001/XMLSchema" xmlns:p="http://schemas.microsoft.com/office/2006/metadata/properties" xmlns:ns1="http://schemas.microsoft.com/sharepoint/v3" xmlns:ns2="645e3291-cc15-4eb1-87e5-86431c0cd79f" xmlns:ns3="66810af5-81b7-4a54-9be9-ba2a8ed138ad" xmlns:ns4="1ac88db2-d24b-43fd-9da4-1251ae2231c6" targetNamespace="http://schemas.microsoft.com/office/2006/metadata/properties" ma:root="true" ma:fieldsID="5450888ca59d7d91bd2d20e032ed754b" ns1:_="" ns2:_="" ns3:_="" ns4:_="">
    <xsd:import namespace="http://schemas.microsoft.com/sharepoint/v3"/>
    <xsd:import namespace="645e3291-cc15-4eb1-87e5-86431c0cd79f"/>
    <xsd:import namespace="66810af5-81b7-4a54-9be9-ba2a8ed138ad"/>
    <xsd:import namespace="1ac88db2-d24b-43fd-9da4-1251ae2231c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4:SharedWithUsers" minOccurs="0"/>
                <xsd:element ref="ns4:SharedWithDetails" minOccurs="0"/>
                <xsd:element ref="ns2:MediaServiceObjectDetectorVersions" minOccurs="0"/>
                <xsd:element ref="ns2:MediaServiceSearchProperties" minOccurs="0"/>
                <xsd:element ref="ns2:MediaServiceLocation" minOccurs="0"/>
                <xsd:element ref="ns1:_ip_UnifiedCompliancePolicyProperties" minOccurs="0"/>
                <xsd:element ref="ns1:_ip_UnifiedCompliancePolicyUIAction" minOccurs="0"/>
                <xsd:element ref="ns2:Remarks" minOccurs="0"/>
                <xsd:element ref="ns2:Completedby" minOccurs="0"/>
                <xsd:element ref="ns2:Remarks_x002f_Quest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5e3291-cc15-4eb1-87e5-86431c0cd7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59d6a30-35d4-4125-9895-745589be728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description="" ma:indexed="true" ma:internalName="MediaServiceLocation" ma:readOnly="true">
      <xsd:simpleType>
        <xsd:restriction base="dms:Text"/>
      </xsd:simpleType>
    </xsd:element>
    <xsd:element name="Remarks" ma:index="26" nillable="true" ma:displayName="Status" ma:format="Dropdown" ma:internalName="Remarks">
      <xsd:simpleType>
        <xsd:restriction base="dms:Choice">
          <xsd:enumeration value="Complete"/>
          <xsd:enumeration value="Questions"/>
        </xsd:restriction>
      </xsd:simpleType>
    </xsd:element>
    <xsd:element name="Completedby" ma:index="27" nillable="true" ma:displayName="Who's working on it?" ma:format="Dropdown" ma:indexed="true" ma:list="UserInfo" ma:SharePointGroup="0" ma:internalName="Comple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emarks_x002f_Questions" ma:index="28" nillable="true" ma:displayName="Remarks/Questions" ma:format="Dropdown" ma:internalName="Remarks_x002f_Question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810af5-81b7-4a54-9be9-ba2a8ed138a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f646d7d-70c6-4293-b327-2ee477ae4464}" ma:internalName="TaxCatchAll" ma:showField="CatchAllData" ma:web="1ac88db2-d24b-43fd-9da4-1251ae2231c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ac88db2-d24b-43fd-9da4-1251ae2231c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45e3291-cc15-4eb1-87e5-86431c0cd79f">
      <Terms xmlns="http://schemas.microsoft.com/office/infopath/2007/PartnerControls"/>
    </lcf76f155ced4ddcb4097134ff3c332f>
    <SharedWithUsers xmlns="1ac88db2-d24b-43fd-9da4-1251ae2231c6">
      <UserInfo>
        <DisplayName/>
        <AccountId xsi:nil="true"/>
        <AccountType/>
      </UserInfo>
    </SharedWithUsers>
    <TaxCatchAll xmlns="66810af5-81b7-4a54-9be9-ba2a8ed138ad" xsi:nil="true"/>
    <_ip_UnifiedCompliancePolicyUIAction xmlns="http://schemas.microsoft.com/sharepoint/v3" xsi:nil="true"/>
    <_ip_UnifiedCompliancePolicyProperties xmlns="http://schemas.microsoft.com/sharepoint/v3" xsi:nil="true"/>
    <Remarks xmlns="645e3291-cc15-4eb1-87e5-86431c0cd79f" xsi:nil="true"/>
    <Remarks_x002f_Questions xmlns="645e3291-cc15-4eb1-87e5-86431c0cd79f" xsi:nil="true"/>
    <Completedby xmlns="645e3291-cc15-4eb1-87e5-86431c0cd79f">
      <UserInfo>
        <DisplayName/>
        <AccountId xsi:nil="true"/>
        <AccountType/>
      </UserInfo>
    </Completedby>
    <MediaLengthInSeconds xmlns="645e3291-cc15-4eb1-87e5-86431c0cd79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17C20D-EEE7-418F-9DF5-3F18A779EABD}">
  <ds:schemaRefs>
    <ds:schemaRef ds:uri="1ac88db2-d24b-43fd-9da4-1251ae2231c6"/>
    <ds:schemaRef ds:uri="645e3291-cc15-4eb1-87e5-86431c0cd79f"/>
    <ds:schemaRef ds:uri="66810af5-81b7-4a54-9be9-ba2a8ed138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A29A1E8-7EA8-4126-A39A-880388111AF3}">
  <ds:schemaRefs>
    <ds:schemaRef ds:uri="http://purl.org/dc/terms/"/>
    <ds:schemaRef ds:uri="http://schemas.openxmlformats.org/package/2006/metadata/core-properties"/>
    <ds:schemaRef ds:uri="http://schemas.microsoft.com/sharepoint/v3"/>
    <ds:schemaRef ds:uri="66810af5-81b7-4a54-9be9-ba2a8ed138ad"/>
    <ds:schemaRef ds:uri="http://schemas.microsoft.com/office/2006/metadata/properties"/>
    <ds:schemaRef ds:uri="http://www.w3.org/XML/1998/namespace"/>
    <ds:schemaRef ds:uri="http://purl.org/dc/dcmitype/"/>
    <ds:schemaRef ds:uri="http://schemas.microsoft.com/office/infopath/2007/PartnerControls"/>
    <ds:schemaRef ds:uri="http://schemas.microsoft.com/office/2006/documentManagement/types"/>
    <ds:schemaRef ds:uri="1ac88db2-d24b-43fd-9da4-1251ae2231c6"/>
    <ds:schemaRef ds:uri="645e3291-cc15-4eb1-87e5-86431c0cd79f"/>
    <ds:schemaRef ds:uri="http://purl.org/dc/elements/1.1/"/>
  </ds:schemaRefs>
</ds:datastoreItem>
</file>

<file path=customXml/itemProps3.xml><?xml version="1.0" encoding="utf-8"?>
<ds:datastoreItem xmlns:ds="http://schemas.openxmlformats.org/officeDocument/2006/customXml" ds:itemID="{8BB15A55-D176-4D2A-B5E5-A2EC07C708A8}">
  <ds:schemaRefs>
    <ds:schemaRef ds:uri="http://schemas.microsoft.com/sharepoint/v3/contenttype/forms"/>
  </ds:schemaRefs>
</ds:datastoreItem>
</file>

<file path=docMetadata/LabelInfo.xml><?xml version="1.0" encoding="utf-8"?>
<clbl:labelList xmlns:clbl="http://schemas.microsoft.com/office/2020/mipLabelMetadata">
  <clbl:label id="{844ef997-7b63-48f0-882a-7dc8162e363b}" enabled="0" method="" siteId="{844ef997-7b63-48f0-882a-7dc8162e363b}" removed="1"/>
</clbl:labelList>
</file>

<file path=docProps/app.xml><?xml version="1.0" encoding="utf-8"?>
<Properties xmlns="http://schemas.openxmlformats.org/officeDocument/2006/extended-properties" xmlns:vt="http://schemas.openxmlformats.org/officeDocument/2006/docPropsVTypes">
  <Template>USAP-PPT-Template--Option-1-withInstructions-March2024</Template>
  <TotalTime>3</TotalTime>
  <Words>432</Words>
  <Application>Microsoft Office PowerPoint</Application>
  <PresentationFormat>Widescreen</PresentationFormat>
  <Paragraphs>33</Paragraphs>
  <Slides>6</Slides>
  <Notes>0</Notes>
  <HiddenSlides>0</HiddenSlides>
  <MMClips>5</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6</vt:i4>
      </vt:variant>
    </vt:vector>
  </HeadingPairs>
  <TitlesOfParts>
    <vt:vector size="15" baseType="lpstr">
      <vt:lpstr>Arial</vt:lpstr>
      <vt:lpstr>Calibri</vt:lpstr>
      <vt:lpstr>Courier New</vt:lpstr>
      <vt:lpstr>Source Sans Pro</vt:lpstr>
      <vt:lpstr>Source Sans Pro Semibold</vt:lpstr>
      <vt:lpstr>1.0 - Slide Master - Title</vt:lpstr>
      <vt:lpstr>2.0 - Slide Master - Content</vt:lpstr>
      <vt:lpstr>3.0 - Slide Master - End Content</vt:lpstr>
      <vt:lpstr>4.0 - Content Slide Master - Blank</vt:lpstr>
      <vt:lpstr>USA Performance  Office Hours - August 2026 Supplemental Slides</vt:lpstr>
      <vt:lpstr>Template Update: Summary Rating Level Change Removing Level 2  </vt:lpstr>
      <vt:lpstr>Removing Level 2 from Element Ratings</vt:lpstr>
      <vt:lpstr>Performance Appraisal Certification Option</vt:lpstr>
      <vt:lpstr> Providing Performance Standards Language Beyond the Required Level 3 Your agency may need to add standard language for Levels 4 and 5. Navigate to the Admin tab, under Other Performance Configuration, click Manage Performance Standards Library</vt:lpstr>
      <vt:lpstr>Holding Employees Accountable – Supervisory Element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OPM’s Approved PowerPoint Template</dc:title>
  <dc:subject>Approved template for OPM presentations</dc:subject>
  <dc:creator>Christianson-Riley, Cara A</dc:creator>
  <cp:keywords>accessibility,Section 508,branding,USOPM,OPM</cp:keywords>
  <dc:description>v20230120, OPM Approved PowerPoint Template Option 1</dc:description>
  <cp:lastModifiedBy>Igo, Julie</cp:lastModifiedBy>
  <cp:revision>3</cp:revision>
  <dcterms:created xsi:type="dcterms:W3CDTF">2024-03-25T16:00:47Z</dcterms:created>
  <dcterms:modified xsi:type="dcterms:W3CDTF">2026-09-17T15:28:49Z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0x0101001E0875A323B92B49A48DE9FBE911EEAF</vt:lpwstr>
  </property>
  <property fmtid="{D5CDD505-2E9C-101B-9397-08002B2CF9AE}" pid="3" name="Order">
    <vt:r8>4792300</vt:r8>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y fmtid="{D5CDD505-2E9C-101B-9397-08002B2CF9AE}" pid="8" name="xd_ProgID">
    <vt:lpwstr/>
  </property>
  <property fmtid="{D5CDD505-2E9C-101B-9397-08002B2CF9AE}" pid="9" name="TemplateUrl">
    <vt:lpwstr/>
  </property>
  <property fmtid="{D5CDD505-2E9C-101B-9397-08002B2CF9AE}" pid="10" name="xd_Signature">
    <vt:bool>false</vt:bool>
  </property>
</Properties>
</file>